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88" r:id="rId3"/>
    <p:sldId id="290" r:id="rId4"/>
    <p:sldId id="28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5320" autoAdjust="0"/>
  </p:normalViewPr>
  <p:slideViewPr>
    <p:cSldViewPr snapToGrid="0">
      <p:cViewPr varScale="1">
        <p:scale>
          <a:sx n="83" d="100"/>
          <a:sy n="83" d="100"/>
        </p:scale>
        <p:origin x="45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9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9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9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9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FA6FE8C-50B2-471A-72F8-7BD383EBE8DC}"/>
              </a:ext>
            </a:extLst>
          </p:cNvPr>
          <p:cNvGrpSpPr/>
          <p:nvPr userDrawn="1"/>
        </p:nvGrpSpPr>
        <p:grpSpPr>
          <a:xfrm>
            <a:off x="10491455" y="78821"/>
            <a:ext cx="1624545" cy="494267"/>
            <a:chOff x="3297733" y="993665"/>
            <a:chExt cx="4776929" cy="1430208"/>
          </a:xfrm>
          <a:solidFill>
            <a:srgbClr val="0070C0"/>
          </a:solidFill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549E3BC-44CF-FD94-86F4-03D0307F62C2}"/>
                </a:ext>
              </a:extLst>
            </p:cNvPr>
            <p:cNvSpPr txBox="1"/>
            <p:nvPr userDrawn="1"/>
          </p:nvSpPr>
          <p:spPr>
            <a:xfrm>
              <a:off x="4970655" y="1105468"/>
              <a:ext cx="3104007" cy="767791"/>
            </a:xfrm>
            <a:custGeom>
              <a:avLst/>
              <a:gdLst/>
              <a:ahLst/>
              <a:cxnLst/>
              <a:rect l="l" t="t" r="r" b="b"/>
              <a:pathLst>
                <a:path w="3104007" h="767791">
                  <a:moveTo>
                    <a:pt x="131597" y="375513"/>
                  </a:moveTo>
                  <a:lnTo>
                    <a:pt x="214579" y="435864"/>
                  </a:lnTo>
                  <a:cubicBezTo>
                    <a:pt x="172110" y="496214"/>
                    <a:pt x="125730" y="550697"/>
                    <a:pt x="75438" y="599313"/>
                  </a:cubicBezTo>
                  <a:lnTo>
                    <a:pt x="0" y="529742"/>
                  </a:lnTo>
                  <a:cubicBezTo>
                    <a:pt x="22911" y="509625"/>
                    <a:pt x="46939" y="485038"/>
                    <a:pt x="72085" y="455981"/>
                  </a:cubicBezTo>
                  <a:cubicBezTo>
                    <a:pt x="97231" y="426923"/>
                    <a:pt x="117069" y="400101"/>
                    <a:pt x="131597" y="375513"/>
                  </a:cubicBezTo>
                  <a:close/>
                  <a:moveTo>
                    <a:pt x="1317727" y="315163"/>
                  </a:moveTo>
                  <a:lnTo>
                    <a:pt x="1317727" y="403174"/>
                  </a:lnTo>
                  <a:lnTo>
                    <a:pt x="1381430" y="403174"/>
                  </a:lnTo>
                  <a:lnTo>
                    <a:pt x="1381430" y="315163"/>
                  </a:lnTo>
                  <a:close/>
                  <a:moveTo>
                    <a:pt x="258166" y="219608"/>
                  </a:moveTo>
                  <a:lnTo>
                    <a:pt x="364617" y="223799"/>
                  </a:lnTo>
                  <a:cubicBezTo>
                    <a:pt x="364617" y="243357"/>
                    <a:pt x="364338" y="258445"/>
                    <a:pt x="363779" y="269062"/>
                  </a:cubicBezTo>
                  <a:lnTo>
                    <a:pt x="606019" y="269062"/>
                  </a:lnTo>
                  <a:lnTo>
                    <a:pt x="600151" y="380543"/>
                  </a:lnTo>
                  <a:cubicBezTo>
                    <a:pt x="622503" y="395072"/>
                    <a:pt x="650164" y="414350"/>
                    <a:pt x="683133" y="438379"/>
                  </a:cubicBezTo>
                  <a:cubicBezTo>
                    <a:pt x="716102" y="462407"/>
                    <a:pt x="740969" y="481406"/>
                    <a:pt x="757733" y="495376"/>
                  </a:cubicBezTo>
                  <a:lnTo>
                    <a:pt x="707441" y="589254"/>
                  </a:lnTo>
                  <a:cubicBezTo>
                    <a:pt x="677825" y="560756"/>
                    <a:pt x="639547" y="527786"/>
                    <a:pt x="592607" y="490347"/>
                  </a:cubicBezTo>
                  <a:lnTo>
                    <a:pt x="588416" y="544830"/>
                  </a:lnTo>
                  <a:lnTo>
                    <a:pt x="582549" y="627812"/>
                  </a:lnTo>
                  <a:cubicBezTo>
                    <a:pt x="580873" y="656310"/>
                    <a:pt x="575005" y="678383"/>
                    <a:pt x="564947" y="694029"/>
                  </a:cubicBezTo>
                  <a:cubicBezTo>
                    <a:pt x="554888" y="709676"/>
                    <a:pt x="540220" y="720992"/>
                    <a:pt x="520941" y="727977"/>
                  </a:cubicBezTo>
                  <a:cubicBezTo>
                    <a:pt x="501663" y="734962"/>
                    <a:pt x="475259" y="739572"/>
                    <a:pt x="441731" y="741807"/>
                  </a:cubicBezTo>
                  <a:lnTo>
                    <a:pt x="369646" y="746836"/>
                  </a:lnTo>
                  <a:lnTo>
                    <a:pt x="339471" y="649605"/>
                  </a:lnTo>
                  <a:lnTo>
                    <a:pt x="412394" y="644576"/>
                  </a:lnTo>
                  <a:cubicBezTo>
                    <a:pt x="431394" y="643458"/>
                    <a:pt x="444945" y="641502"/>
                    <a:pt x="453047" y="638708"/>
                  </a:cubicBezTo>
                  <a:cubicBezTo>
                    <a:pt x="461150" y="635914"/>
                    <a:pt x="467017" y="630745"/>
                    <a:pt x="470649" y="623202"/>
                  </a:cubicBezTo>
                  <a:cubicBezTo>
                    <a:pt x="474282" y="615658"/>
                    <a:pt x="477215" y="602945"/>
                    <a:pt x="479450" y="585064"/>
                  </a:cubicBezTo>
                  <a:cubicBezTo>
                    <a:pt x="481686" y="567182"/>
                    <a:pt x="484619" y="533095"/>
                    <a:pt x="488252" y="482803"/>
                  </a:cubicBezTo>
                  <a:cubicBezTo>
                    <a:pt x="491884" y="432511"/>
                    <a:pt x="494259" y="393954"/>
                    <a:pt x="495376" y="367131"/>
                  </a:cubicBezTo>
                  <a:lnTo>
                    <a:pt x="358750" y="367131"/>
                  </a:lnTo>
                  <a:cubicBezTo>
                    <a:pt x="353720" y="435305"/>
                    <a:pt x="341567" y="492163"/>
                    <a:pt x="322288" y="537705"/>
                  </a:cubicBezTo>
                  <a:cubicBezTo>
                    <a:pt x="303009" y="583247"/>
                    <a:pt x="275209" y="623341"/>
                    <a:pt x="238887" y="657987"/>
                  </a:cubicBezTo>
                  <a:cubicBezTo>
                    <a:pt x="202565" y="692633"/>
                    <a:pt x="152273" y="729234"/>
                    <a:pt x="88011" y="767791"/>
                  </a:cubicBezTo>
                  <a:lnTo>
                    <a:pt x="17602" y="682295"/>
                  </a:lnTo>
                  <a:cubicBezTo>
                    <a:pt x="74041" y="651561"/>
                    <a:pt x="118186" y="622224"/>
                    <a:pt x="150038" y="594284"/>
                  </a:cubicBezTo>
                  <a:cubicBezTo>
                    <a:pt x="181890" y="566344"/>
                    <a:pt x="205638" y="534771"/>
                    <a:pt x="221285" y="499567"/>
                  </a:cubicBezTo>
                  <a:cubicBezTo>
                    <a:pt x="236931" y="464363"/>
                    <a:pt x="247269" y="420218"/>
                    <a:pt x="252298" y="367131"/>
                  </a:cubicBezTo>
                  <a:lnTo>
                    <a:pt x="50292" y="367131"/>
                  </a:lnTo>
                  <a:lnTo>
                    <a:pt x="50292" y="269062"/>
                  </a:lnTo>
                  <a:lnTo>
                    <a:pt x="257327" y="269062"/>
                  </a:lnTo>
                  <a:close/>
                  <a:moveTo>
                    <a:pt x="1317727" y="128244"/>
                  </a:moveTo>
                  <a:lnTo>
                    <a:pt x="1317727" y="220446"/>
                  </a:lnTo>
                  <a:lnTo>
                    <a:pt x="1381430" y="220446"/>
                  </a:lnTo>
                  <a:lnTo>
                    <a:pt x="1381430" y="128244"/>
                  </a:lnTo>
                  <a:close/>
                  <a:moveTo>
                    <a:pt x="2434285" y="41072"/>
                  </a:moveTo>
                  <a:lnTo>
                    <a:pt x="3029407" y="41072"/>
                  </a:lnTo>
                  <a:lnTo>
                    <a:pt x="3029407" y="141656"/>
                  </a:lnTo>
                  <a:lnTo>
                    <a:pt x="2782138" y="141656"/>
                  </a:lnTo>
                  <a:lnTo>
                    <a:pt x="2782138" y="274091"/>
                  </a:lnTo>
                  <a:lnTo>
                    <a:pt x="3072155" y="274091"/>
                  </a:lnTo>
                  <a:lnTo>
                    <a:pt x="3072155" y="377190"/>
                  </a:lnTo>
                  <a:lnTo>
                    <a:pt x="2793873" y="377190"/>
                  </a:lnTo>
                  <a:cubicBezTo>
                    <a:pt x="2818460" y="437540"/>
                    <a:pt x="2855760" y="488251"/>
                    <a:pt x="2905773" y="529323"/>
                  </a:cubicBezTo>
                  <a:cubicBezTo>
                    <a:pt x="2955785" y="570395"/>
                    <a:pt x="3021863" y="608533"/>
                    <a:pt x="3104007" y="643737"/>
                  </a:cubicBezTo>
                  <a:lnTo>
                    <a:pt x="3043657" y="751865"/>
                  </a:lnTo>
                  <a:cubicBezTo>
                    <a:pt x="2963190" y="708838"/>
                    <a:pt x="2898369" y="666509"/>
                    <a:pt x="2849194" y="624878"/>
                  </a:cubicBezTo>
                  <a:cubicBezTo>
                    <a:pt x="2800020" y="583247"/>
                    <a:pt x="2762021" y="536727"/>
                    <a:pt x="2735199" y="485318"/>
                  </a:cubicBezTo>
                  <a:cubicBezTo>
                    <a:pt x="2681554" y="583108"/>
                    <a:pt x="2579573" y="670280"/>
                    <a:pt x="2429256" y="746836"/>
                  </a:cubicBezTo>
                  <a:lnTo>
                    <a:pt x="2360523" y="649605"/>
                  </a:lnTo>
                  <a:cubicBezTo>
                    <a:pt x="2447696" y="607695"/>
                    <a:pt x="2516149" y="565366"/>
                    <a:pt x="2565883" y="522618"/>
                  </a:cubicBezTo>
                  <a:cubicBezTo>
                    <a:pt x="2615616" y="479869"/>
                    <a:pt x="2648306" y="431394"/>
                    <a:pt x="2663952" y="377190"/>
                  </a:cubicBezTo>
                  <a:lnTo>
                    <a:pt x="2388184" y="377190"/>
                  </a:lnTo>
                  <a:lnTo>
                    <a:pt x="2388184" y="274091"/>
                  </a:lnTo>
                  <a:lnTo>
                    <a:pt x="2674010" y="274091"/>
                  </a:lnTo>
                  <a:lnTo>
                    <a:pt x="2674010" y="141656"/>
                  </a:lnTo>
                  <a:lnTo>
                    <a:pt x="2434285" y="141656"/>
                  </a:lnTo>
                  <a:close/>
                  <a:moveTo>
                    <a:pt x="1658874" y="5029"/>
                  </a:moveTo>
                  <a:lnTo>
                    <a:pt x="1759458" y="9220"/>
                  </a:lnTo>
                  <a:lnTo>
                    <a:pt x="1759458" y="145008"/>
                  </a:lnTo>
                  <a:lnTo>
                    <a:pt x="1903628" y="145008"/>
                  </a:lnTo>
                  <a:lnTo>
                    <a:pt x="1903628" y="248945"/>
                  </a:lnTo>
                  <a:lnTo>
                    <a:pt x="1759458" y="248945"/>
                  </a:lnTo>
                  <a:lnTo>
                    <a:pt x="1759458" y="372999"/>
                  </a:lnTo>
                  <a:lnTo>
                    <a:pt x="1886026" y="372999"/>
                  </a:lnTo>
                  <a:lnTo>
                    <a:pt x="1886026" y="475259"/>
                  </a:lnTo>
                  <a:lnTo>
                    <a:pt x="1759458" y="475259"/>
                  </a:lnTo>
                  <a:lnTo>
                    <a:pt x="1759458" y="621944"/>
                  </a:lnTo>
                  <a:lnTo>
                    <a:pt x="1927098" y="621944"/>
                  </a:lnTo>
                  <a:lnTo>
                    <a:pt x="1927098" y="722528"/>
                  </a:lnTo>
                  <a:lnTo>
                    <a:pt x="1488719" y="722528"/>
                  </a:lnTo>
                  <a:lnTo>
                    <a:pt x="1488719" y="621944"/>
                  </a:lnTo>
                  <a:lnTo>
                    <a:pt x="1658874" y="621944"/>
                  </a:lnTo>
                  <a:lnTo>
                    <a:pt x="1658874" y="475259"/>
                  </a:lnTo>
                  <a:lnTo>
                    <a:pt x="1512189" y="475259"/>
                  </a:lnTo>
                  <a:lnTo>
                    <a:pt x="1512189" y="372999"/>
                  </a:lnTo>
                  <a:lnTo>
                    <a:pt x="1658874" y="372999"/>
                  </a:lnTo>
                  <a:lnTo>
                    <a:pt x="1658874" y="248945"/>
                  </a:lnTo>
                  <a:lnTo>
                    <a:pt x="1584274" y="248945"/>
                  </a:lnTo>
                  <a:cubicBezTo>
                    <a:pt x="1577569" y="274650"/>
                    <a:pt x="1566113" y="312648"/>
                    <a:pt x="1549908" y="362940"/>
                  </a:cubicBezTo>
                  <a:lnTo>
                    <a:pt x="1472794" y="335280"/>
                  </a:lnTo>
                  <a:lnTo>
                    <a:pt x="1472794" y="650443"/>
                  </a:lnTo>
                  <a:cubicBezTo>
                    <a:pt x="1472794" y="682295"/>
                    <a:pt x="1467066" y="704647"/>
                    <a:pt x="1455611" y="717499"/>
                  </a:cubicBezTo>
                  <a:cubicBezTo>
                    <a:pt x="1444155" y="730352"/>
                    <a:pt x="1422502" y="738454"/>
                    <a:pt x="1390650" y="741807"/>
                  </a:cubicBezTo>
                  <a:lnTo>
                    <a:pt x="1347064" y="745998"/>
                  </a:lnTo>
                  <a:lnTo>
                    <a:pt x="1317727" y="645414"/>
                  </a:lnTo>
                  <a:lnTo>
                    <a:pt x="1355446" y="640385"/>
                  </a:lnTo>
                  <a:cubicBezTo>
                    <a:pt x="1366622" y="638708"/>
                    <a:pt x="1373746" y="635356"/>
                    <a:pt x="1376820" y="630326"/>
                  </a:cubicBezTo>
                  <a:cubicBezTo>
                    <a:pt x="1379893" y="625297"/>
                    <a:pt x="1381430" y="616356"/>
                    <a:pt x="1381430" y="603504"/>
                  </a:cubicBezTo>
                  <a:lnTo>
                    <a:pt x="1381430" y="497052"/>
                  </a:lnTo>
                  <a:lnTo>
                    <a:pt x="1316889" y="497052"/>
                  </a:lnTo>
                  <a:cubicBezTo>
                    <a:pt x="1314653" y="543992"/>
                    <a:pt x="1307109" y="588277"/>
                    <a:pt x="1294257" y="629907"/>
                  </a:cubicBezTo>
                  <a:cubicBezTo>
                    <a:pt x="1281405" y="671538"/>
                    <a:pt x="1263244" y="713029"/>
                    <a:pt x="1239774" y="754380"/>
                  </a:cubicBezTo>
                  <a:lnTo>
                    <a:pt x="1153439" y="704088"/>
                  </a:lnTo>
                  <a:cubicBezTo>
                    <a:pt x="1173556" y="669442"/>
                    <a:pt x="1188644" y="638569"/>
                    <a:pt x="1198702" y="611467"/>
                  </a:cubicBezTo>
                  <a:cubicBezTo>
                    <a:pt x="1208761" y="584365"/>
                    <a:pt x="1216025" y="549021"/>
                    <a:pt x="1220495" y="505435"/>
                  </a:cubicBezTo>
                  <a:cubicBezTo>
                    <a:pt x="1224966" y="461848"/>
                    <a:pt x="1227201" y="400939"/>
                    <a:pt x="1227201" y="322707"/>
                  </a:cubicBezTo>
                  <a:lnTo>
                    <a:pt x="1227201" y="26822"/>
                  </a:lnTo>
                  <a:lnTo>
                    <a:pt x="1472794" y="26822"/>
                  </a:lnTo>
                  <a:lnTo>
                    <a:pt x="1472794" y="296723"/>
                  </a:lnTo>
                  <a:cubicBezTo>
                    <a:pt x="1497940" y="219608"/>
                    <a:pt x="1516939" y="134391"/>
                    <a:pt x="1529791" y="41072"/>
                  </a:cubicBezTo>
                  <a:lnTo>
                    <a:pt x="1623670" y="55321"/>
                  </a:lnTo>
                  <a:cubicBezTo>
                    <a:pt x="1619199" y="87731"/>
                    <a:pt x="1614170" y="117627"/>
                    <a:pt x="1608582" y="145008"/>
                  </a:cubicBezTo>
                  <a:lnTo>
                    <a:pt x="1658874" y="145008"/>
                  </a:lnTo>
                  <a:close/>
                  <a:moveTo>
                    <a:pt x="186919" y="0"/>
                  </a:moveTo>
                  <a:lnTo>
                    <a:pt x="293370" y="4191"/>
                  </a:lnTo>
                  <a:lnTo>
                    <a:pt x="293370" y="63703"/>
                  </a:lnTo>
                  <a:lnTo>
                    <a:pt x="449275" y="63703"/>
                  </a:lnTo>
                  <a:lnTo>
                    <a:pt x="449275" y="0"/>
                  </a:lnTo>
                  <a:lnTo>
                    <a:pt x="555727" y="4191"/>
                  </a:lnTo>
                  <a:lnTo>
                    <a:pt x="555727" y="63703"/>
                  </a:lnTo>
                  <a:lnTo>
                    <a:pt x="734263" y="63703"/>
                  </a:lnTo>
                  <a:lnTo>
                    <a:pt x="734263" y="161772"/>
                  </a:lnTo>
                  <a:lnTo>
                    <a:pt x="555727" y="161772"/>
                  </a:lnTo>
                  <a:lnTo>
                    <a:pt x="555727" y="209550"/>
                  </a:lnTo>
                  <a:lnTo>
                    <a:pt x="449275" y="209550"/>
                  </a:lnTo>
                  <a:lnTo>
                    <a:pt x="449275" y="161772"/>
                  </a:lnTo>
                  <a:lnTo>
                    <a:pt x="293370" y="161772"/>
                  </a:lnTo>
                  <a:lnTo>
                    <a:pt x="293370" y="207035"/>
                  </a:lnTo>
                  <a:lnTo>
                    <a:pt x="186919" y="207035"/>
                  </a:lnTo>
                  <a:lnTo>
                    <a:pt x="186919" y="161772"/>
                  </a:lnTo>
                  <a:lnTo>
                    <a:pt x="5867" y="161772"/>
                  </a:lnTo>
                  <a:lnTo>
                    <a:pt x="5867" y="63703"/>
                  </a:lnTo>
                  <a:lnTo>
                    <a:pt x="186919" y="6370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zh-CN" altLang="en-US" sz="6600" spc="300">
                <a:solidFill>
                  <a:srgbClr val="01375C"/>
                </a:solidFill>
                <a:latin typeface="阿里巴巴普惠体 2.0 95 ExtraBold" panose="00020600040101010101" pitchFamily="18" charset="-122"/>
                <a:ea typeface="阿里巴巴普惠体 2.0 95 ExtraBold" panose="00020600040101010101" pitchFamily="18" charset="-122"/>
                <a:cs typeface="阿里巴巴普惠体 2.0 95 ExtraBold" panose="00020600040101010101" pitchFamily="18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410F38D-DEDB-33D5-53B0-0A231385F2F7}"/>
                </a:ext>
              </a:extLst>
            </p:cNvPr>
            <p:cNvSpPr txBox="1"/>
            <p:nvPr userDrawn="1"/>
          </p:nvSpPr>
          <p:spPr>
            <a:xfrm>
              <a:off x="4977545" y="2085546"/>
              <a:ext cx="3096362" cy="338327"/>
            </a:xfrm>
            <a:custGeom>
              <a:avLst/>
              <a:gdLst/>
              <a:ahLst/>
              <a:cxnLst/>
              <a:rect l="l" t="t" r="r" b="b"/>
              <a:pathLst>
                <a:path w="3113198" h="338328">
                  <a:moveTo>
                    <a:pt x="3085004" y="213570"/>
                  </a:moveTo>
                  <a:cubicBezTo>
                    <a:pt x="3090643" y="213570"/>
                    <a:pt x="3095283" y="213863"/>
                    <a:pt x="3098925" y="214451"/>
                  </a:cubicBezTo>
                  <a:cubicBezTo>
                    <a:pt x="3102567" y="215038"/>
                    <a:pt x="3105445" y="216330"/>
                    <a:pt x="3107559" y="218327"/>
                  </a:cubicBezTo>
                  <a:cubicBezTo>
                    <a:pt x="3109674" y="220325"/>
                    <a:pt x="3111142" y="223203"/>
                    <a:pt x="3111965" y="226962"/>
                  </a:cubicBezTo>
                  <a:cubicBezTo>
                    <a:pt x="3112787" y="230721"/>
                    <a:pt x="3113198" y="235655"/>
                    <a:pt x="3113198" y="241764"/>
                  </a:cubicBezTo>
                  <a:cubicBezTo>
                    <a:pt x="3113198" y="247872"/>
                    <a:pt x="3112787" y="252748"/>
                    <a:pt x="3111965" y="256389"/>
                  </a:cubicBezTo>
                  <a:cubicBezTo>
                    <a:pt x="3111142" y="260031"/>
                    <a:pt x="3109674" y="262850"/>
                    <a:pt x="3107559" y="264848"/>
                  </a:cubicBezTo>
                  <a:cubicBezTo>
                    <a:pt x="3105445" y="266845"/>
                    <a:pt x="3102567" y="268196"/>
                    <a:pt x="3098925" y="268900"/>
                  </a:cubicBezTo>
                  <a:cubicBezTo>
                    <a:pt x="3095283" y="269605"/>
                    <a:pt x="3090643" y="269958"/>
                    <a:pt x="3085004" y="269958"/>
                  </a:cubicBezTo>
                  <a:cubicBezTo>
                    <a:pt x="3079130" y="269958"/>
                    <a:pt x="3074373" y="269605"/>
                    <a:pt x="3070731" y="268900"/>
                  </a:cubicBezTo>
                  <a:cubicBezTo>
                    <a:pt x="3067089" y="268196"/>
                    <a:pt x="3064211" y="266845"/>
                    <a:pt x="3062096" y="264848"/>
                  </a:cubicBezTo>
                  <a:cubicBezTo>
                    <a:pt x="3059982" y="262850"/>
                    <a:pt x="3058572" y="260031"/>
                    <a:pt x="3057867" y="256389"/>
                  </a:cubicBezTo>
                  <a:cubicBezTo>
                    <a:pt x="3057162" y="252748"/>
                    <a:pt x="3056810" y="247872"/>
                    <a:pt x="3056810" y="241764"/>
                  </a:cubicBezTo>
                  <a:cubicBezTo>
                    <a:pt x="3056810" y="235655"/>
                    <a:pt x="3057162" y="230721"/>
                    <a:pt x="3057867" y="226962"/>
                  </a:cubicBezTo>
                  <a:cubicBezTo>
                    <a:pt x="3058572" y="223203"/>
                    <a:pt x="3059982" y="220325"/>
                    <a:pt x="3062096" y="218327"/>
                  </a:cubicBezTo>
                  <a:cubicBezTo>
                    <a:pt x="3064211" y="216330"/>
                    <a:pt x="3067089" y="215038"/>
                    <a:pt x="3070731" y="214451"/>
                  </a:cubicBezTo>
                  <a:cubicBezTo>
                    <a:pt x="3074373" y="213863"/>
                    <a:pt x="3079130" y="213570"/>
                    <a:pt x="3085004" y="213570"/>
                  </a:cubicBezTo>
                  <a:close/>
                  <a:moveTo>
                    <a:pt x="2518390" y="107842"/>
                  </a:moveTo>
                  <a:cubicBezTo>
                    <a:pt x="2509462" y="107842"/>
                    <a:pt x="2502061" y="108899"/>
                    <a:pt x="2496188" y="111014"/>
                  </a:cubicBezTo>
                  <a:cubicBezTo>
                    <a:pt x="2490314" y="113129"/>
                    <a:pt x="2485615" y="116300"/>
                    <a:pt x="2482091" y="120529"/>
                  </a:cubicBezTo>
                  <a:cubicBezTo>
                    <a:pt x="2478566" y="124759"/>
                    <a:pt x="2475982" y="129986"/>
                    <a:pt x="2474337" y="136212"/>
                  </a:cubicBezTo>
                  <a:cubicBezTo>
                    <a:pt x="2472693" y="142439"/>
                    <a:pt x="2471753" y="149663"/>
                    <a:pt x="2471518" y="157887"/>
                  </a:cubicBezTo>
                  <a:lnTo>
                    <a:pt x="2557157" y="151543"/>
                  </a:lnTo>
                  <a:cubicBezTo>
                    <a:pt x="2557157" y="145669"/>
                    <a:pt x="2556746" y="140089"/>
                    <a:pt x="2555924" y="134803"/>
                  </a:cubicBezTo>
                  <a:cubicBezTo>
                    <a:pt x="2555101" y="129516"/>
                    <a:pt x="2553281" y="124876"/>
                    <a:pt x="2550461" y="120882"/>
                  </a:cubicBezTo>
                  <a:cubicBezTo>
                    <a:pt x="2547642" y="116888"/>
                    <a:pt x="2543706" y="113716"/>
                    <a:pt x="2538655" y="111366"/>
                  </a:cubicBezTo>
                  <a:cubicBezTo>
                    <a:pt x="2533603" y="109017"/>
                    <a:pt x="2526849" y="107842"/>
                    <a:pt x="2518390" y="107842"/>
                  </a:cubicBezTo>
                  <a:close/>
                  <a:moveTo>
                    <a:pt x="1708766" y="107842"/>
                  </a:moveTo>
                  <a:cubicBezTo>
                    <a:pt x="1700072" y="107842"/>
                    <a:pt x="1692789" y="108899"/>
                    <a:pt x="1686915" y="111014"/>
                  </a:cubicBezTo>
                  <a:cubicBezTo>
                    <a:pt x="1681041" y="113129"/>
                    <a:pt x="1676343" y="116712"/>
                    <a:pt x="1672818" y="121763"/>
                  </a:cubicBezTo>
                  <a:cubicBezTo>
                    <a:pt x="1669294" y="126814"/>
                    <a:pt x="1666768" y="133510"/>
                    <a:pt x="1665241" y="141851"/>
                  </a:cubicBezTo>
                  <a:cubicBezTo>
                    <a:pt x="1663714" y="150192"/>
                    <a:pt x="1662950" y="160471"/>
                    <a:pt x="1662950" y="172688"/>
                  </a:cubicBezTo>
                  <a:cubicBezTo>
                    <a:pt x="1662950" y="185141"/>
                    <a:pt x="1663714" y="195479"/>
                    <a:pt x="1665241" y="203702"/>
                  </a:cubicBezTo>
                  <a:cubicBezTo>
                    <a:pt x="1666768" y="211925"/>
                    <a:pt x="1669353" y="218504"/>
                    <a:pt x="1672994" y="223438"/>
                  </a:cubicBezTo>
                  <a:cubicBezTo>
                    <a:pt x="1676636" y="228372"/>
                    <a:pt x="1681394" y="231896"/>
                    <a:pt x="1687268" y="234010"/>
                  </a:cubicBezTo>
                  <a:cubicBezTo>
                    <a:pt x="1693141" y="236125"/>
                    <a:pt x="1700307" y="237182"/>
                    <a:pt x="1708766" y="237182"/>
                  </a:cubicBezTo>
                  <a:cubicBezTo>
                    <a:pt x="1717694" y="237182"/>
                    <a:pt x="1725095" y="236125"/>
                    <a:pt x="1730968" y="234010"/>
                  </a:cubicBezTo>
                  <a:cubicBezTo>
                    <a:pt x="1736842" y="231896"/>
                    <a:pt x="1741541" y="228372"/>
                    <a:pt x="1745065" y="223438"/>
                  </a:cubicBezTo>
                  <a:cubicBezTo>
                    <a:pt x="1748590" y="218504"/>
                    <a:pt x="1751115" y="211925"/>
                    <a:pt x="1752643" y="203702"/>
                  </a:cubicBezTo>
                  <a:cubicBezTo>
                    <a:pt x="1754170" y="195479"/>
                    <a:pt x="1754933" y="185141"/>
                    <a:pt x="1754933" y="172688"/>
                  </a:cubicBezTo>
                  <a:cubicBezTo>
                    <a:pt x="1754933" y="160471"/>
                    <a:pt x="1754170" y="150192"/>
                    <a:pt x="1752643" y="141851"/>
                  </a:cubicBezTo>
                  <a:cubicBezTo>
                    <a:pt x="1751115" y="133510"/>
                    <a:pt x="1748531" y="126814"/>
                    <a:pt x="1744889" y="121763"/>
                  </a:cubicBezTo>
                  <a:cubicBezTo>
                    <a:pt x="1741247" y="116712"/>
                    <a:pt x="1736490" y="113129"/>
                    <a:pt x="1730616" y="111014"/>
                  </a:cubicBezTo>
                  <a:cubicBezTo>
                    <a:pt x="1724742" y="108899"/>
                    <a:pt x="1717459" y="107842"/>
                    <a:pt x="1708766" y="107842"/>
                  </a:cubicBezTo>
                  <a:close/>
                  <a:moveTo>
                    <a:pt x="737216" y="107842"/>
                  </a:moveTo>
                  <a:cubicBezTo>
                    <a:pt x="728288" y="107842"/>
                    <a:pt x="720886" y="108899"/>
                    <a:pt x="715013" y="111014"/>
                  </a:cubicBezTo>
                  <a:cubicBezTo>
                    <a:pt x="709139" y="113129"/>
                    <a:pt x="704440" y="116300"/>
                    <a:pt x="700916" y="120529"/>
                  </a:cubicBezTo>
                  <a:cubicBezTo>
                    <a:pt x="697391" y="124759"/>
                    <a:pt x="694807" y="129986"/>
                    <a:pt x="693162" y="136212"/>
                  </a:cubicBezTo>
                  <a:cubicBezTo>
                    <a:pt x="691518" y="142439"/>
                    <a:pt x="690578" y="149663"/>
                    <a:pt x="690343" y="157887"/>
                  </a:cubicBezTo>
                  <a:lnTo>
                    <a:pt x="775982" y="151543"/>
                  </a:lnTo>
                  <a:cubicBezTo>
                    <a:pt x="775982" y="145669"/>
                    <a:pt x="775571" y="140089"/>
                    <a:pt x="774749" y="134803"/>
                  </a:cubicBezTo>
                  <a:cubicBezTo>
                    <a:pt x="773927" y="129516"/>
                    <a:pt x="772106" y="124876"/>
                    <a:pt x="769286" y="120882"/>
                  </a:cubicBezTo>
                  <a:cubicBezTo>
                    <a:pt x="766467" y="116888"/>
                    <a:pt x="762531" y="113716"/>
                    <a:pt x="757480" y="111366"/>
                  </a:cubicBezTo>
                  <a:cubicBezTo>
                    <a:pt x="752429" y="109017"/>
                    <a:pt x="745674" y="107842"/>
                    <a:pt x="737216" y="107842"/>
                  </a:cubicBezTo>
                  <a:close/>
                  <a:moveTo>
                    <a:pt x="518484" y="107842"/>
                  </a:moveTo>
                  <a:cubicBezTo>
                    <a:pt x="508851" y="107842"/>
                    <a:pt x="500862" y="109311"/>
                    <a:pt x="494519" y="112247"/>
                  </a:cubicBezTo>
                  <a:cubicBezTo>
                    <a:pt x="488175" y="115184"/>
                    <a:pt x="483123" y="119413"/>
                    <a:pt x="479364" y="124935"/>
                  </a:cubicBezTo>
                  <a:cubicBezTo>
                    <a:pt x="475605" y="130456"/>
                    <a:pt x="472962" y="137270"/>
                    <a:pt x="471435" y="145375"/>
                  </a:cubicBezTo>
                  <a:cubicBezTo>
                    <a:pt x="469908" y="153481"/>
                    <a:pt x="469144" y="162586"/>
                    <a:pt x="469144" y="172688"/>
                  </a:cubicBezTo>
                  <a:cubicBezTo>
                    <a:pt x="469144" y="182556"/>
                    <a:pt x="469908" y="191426"/>
                    <a:pt x="471435" y="199296"/>
                  </a:cubicBezTo>
                  <a:cubicBezTo>
                    <a:pt x="472962" y="207167"/>
                    <a:pt x="475605" y="213922"/>
                    <a:pt x="479364" y="219561"/>
                  </a:cubicBezTo>
                  <a:cubicBezTo>
                    <a:pt x="483123" y="225200"/>
                    <a:pt x="488175" y="229546"/>
                    <a:pt x="494519" y="232601"/>
                  </a:cubicBezTo>
                  <a:cubicBezTo>
                    <a:pt x="500862" y="235655"/>
                    <a:pt x="508851" y="237182"/>
                    <a:pt x="518484" y="237182"/>
                  </a:cubicBezTo>
                  <a:cubicBezTo>
                    <a:pt x="528116" y="237182"/>
                    <a:pt x="535811" y="235420"/>
                    <a:pt x="541567" y="231896"/>
                  </a:cubicBezTo>
                  <a:cubicBezTo>
                    <a:pt x="547324" y="228372"/>
                    <a:pt x="551670" y="223673"/>
                    <a:pt x="554607" y="217799"/>
                  </a:cubicBezTo>
                  <a:cubicBezTo>
                    <a:pt x="557544" y="211925"/>
                    <a:pt x="559482" y="205053"/>
                    <a:pt x="560422" y="197182"/>
                  </a:cubicBezTo>
                  <a:cubicBezTo>
                    <a:pt x="561362" y="189311"/>
                    <a:pt x="561832" y="181147"/>
                    <a:pt x="561832" y="172688"/>
                  </a:cubicBezTo>
                  <a:cubicBezTo>
                    <a:pt x="561832" y="163525"/>
                    <a:pt x="561362" y="155008"/>
                    <a:pt x="560422" y="147138"/>
                  </a:cubicBezTo>
                  <a:cubicBezTo>
                    <a:pt x="559482" y="139267"/>
                    <a:pt x="557485" y="132394"/>
                    <a:pt x="554431" y="126521"/>
                  </a:cubicBezTo>
                  <a:cubicBezTo>
                    <a:pt x="551376" y="120647"/>
                    <a:pt x="546971" y="116065"/>
                    <a:pt x="541215" y="112776"/>
                  </a:cubicBezTo>
                  <a:cubicBezTo>
                    <a:pt x="535459" y="109487"/>
                    <a:pt x="527881" y="107842"/>
                    <a:pt x="518484" y="107842"/>
                  </a:cubicBezTo>
                  <a:close/>
                  <a:moveTo>
                    <a:pt x="1522228" y="77534"/>
                  </a:moveTo>
                  <a:lnTo>
                    <a:pt x="1566281" y="77534"/>
                  </a:lnTo>
                  <a:lnTo>
                    <a:pt x="1566281" y="267843"/>
                  </a:lnTo>
                  <a:lnTo>
                    <a:pt x="1522228" y="267843"/>
                  </a:lnTo>
                  <a:close/>
                  <a:moveTo>
                    <a:pt x="1246003" y="77534"/>
                  </a:moveTo>
                  <a:lnTo>
                    <a:pt x="1290056" y="77534"/>
                  </a:lnTo>
                  <a:lnTo>
                    <a:pt x="1290056" y="267843"/>
                  </a:lnTo>
                  <a:lnTo>
                    <a:pt x="1246003" y="267843"/>
                  </a:lnTo>
                  <a:close/>
                  <a:moveTo>
                    <a:pt x="207073" y="77534"/>
                  </a:moveTo>
                  <a:lnTo>
                    <a:pt x="251126" y="77534"/>
                  </a:lnTo>
                  <a:lnTo>
                    <a:pt x="251126" y="195596"/>
                  </a:lnTo>
                  <a:cubicBezTo>
                    <a:pt x="251126" y="202175"/>
                    <a:pt x="251596" y="207931"/>
                    <a:pt x="252536" y="212865"/>
                  </a:cubicBezTo>
                  <a:cubicBezTo>
                    <a:pt x="253476" y="217799"/>
                    <a:pt x="255179" y="221852"/>
                    <a:pt x="257646" y="225024"/>
                  </a:cubicBezTo>
                  <a:cubicBezTo>
                    <a:pt x="260113" y="228195"/>
                    <a:pt x="263461" y="230604"/>
                    <a:pt x="267690" y="232248"/>
                  </a:cubicBezTo>
                  <a:cubicBezTo>
                    <a:pt x="271919" y="233893"/>
                    <a:pt x="277441" y="234715"/>
                    <a:pt x="284254" y="234715"/>
                  </a:cubicBezTo>
                  <a:cubicBezTo>
                    <a:pt x="294827" y="234715"/>
                    <a:pt x="303990" y="232718"/>
                    <a:pt x="311743" y="228724"/>
                  </a:cubicBezTo>
                  <a:cubicBezTo>
                    <a:pt x="319497" y="224730"/>
                    <a:pt x="325253" y="216624"/>
                    <a:pt x="329012" y="204407"/>
                  </a:cubicBezTo>
                  <a:lnTo>
                    <a:pt x="329012" y="77534"/>
                  </a:lnTo>
                  <a:lnTo>
                    <a:pt x="373065" y="77534"/>
                  </a:lnTo>
                  <a:lnTo>
                    <a:pt x="373065" y="267843"/>
                  </a:lnTo>
                  <a:lnTo>
                    <a:pt x="333594" y="267843"/>
                  </a:lnTo>
                  <a:lnTo>
                    <a:pt x="329717" y="243526"/>
                  </a:lnTo>
                  <a:cubicBezTo>
                    <a:pt x="324313" y="253864"/>
                    <a:pt x="316501" y="261088"/>
                    <a:pt x="306281" y="265200"/>
                  </a:cubicBezTo>
                  <a:cubicBezTo>
                    <a:pt x="296060" y="269312"/>
                    <a:pt x="284254" y="271367"/>
                    <a:pt x="270862" y="271367"/>
                  </a:cubicBezTo>
                  <a:cubicBezTo>
                    <a:pt x="258880" y="271367"/>
                    <a:pt x="248835" y="269958"/>
                    <a:pt x="240730" y="267138"/>
                  </a:cubicBezTo>
                  <a:cubicBezTo>
                    <a:pt x="232624" y="264319"/>
                    <a:pt x="226045" y="260207"/>
                    <a:pt x="220994" y="254803"/>
                  </a:cubicBezTo>
                  <a:cubicBezTo>
                    <a:pt x="215942" y="249400"/>
                    <a:pt x="212360" y="242762"/>
                    <a:pt x="210245" y="234891"/>
                  </a:cubicBezTo>
                  <a:cubicBezTo>
                    <a:pt x="208130" y="227021"/>
                    <a:pt x="207073" y="218151"/>
                    <a:pt x="207073" y="208283"/>
                  </a:cubicBezTo>
                  <a:close/>
                  <a:moveTo>
                    <a:pt x="2738170" y="74009"/>
                  </a:moveTo>
                  <a:cubicBezTo>
                    <a:pt x="2748038" y="74009"/>
                    <a:pt x="2757260" y="74597"/>
                    <a:pt x="2765836" y="75771"/>
                  </a:cubicBezTo>
                  <a:cubicBezTo>
                    <a:pt x="2774411" y="76946"/>
                    <a:pt x="2781636" y="78473"/>
                    <a:pt x="2787510" y="80353"/>
                  </a:cubicBezTo>
                  <a:lnTo>
                    <a:pt x="2787510" y="118062"/>
                  </a:lnTo>
                  <a:cubicBezTo>
                    <a:pt x="2780696" y="115478"/>
                    <a:pt x="2773648" y="113598"/>
                    <a:pt x="2766364" y="112424"/>
                  </a:cubicBezTo>
                  <a:cubicBezTo>
                    <a:pt x="2759081" y="111249"/>
                    <a:pt x="2751210" y="110662"/>
                    <a:pt x="2742752" y="110662"/>
                  </a:cubicBezTo>
                  <a:cubicBezTo>
                    <a:pt x="2733589" y="110662"/>
                    <a:pt x="2725777" y="111660"/>
                    <a:pt x="2719316" y="113657"/>
                  </a:cubicBezTo>
                  <a:cubicBezTo>
                    <a:pt x="2712854" y="115654"/>
                    <a:pt x="2707568" y="119002"/>
                    <a:pt x="2703456" y="123701"/>
                  </a:cubicBezTo>
                  <a:cubicBezTo>
                    <a:pt x="2699345" y="128400"/>
                    <a:pt x="2696349" y="134744"/>
                    <a:pt x="2694470" y="142732"/>
                  </a:cubicBezTo>
                  <a:cubicBezTo>
                    <a:pt x="2692590" y="150721"/>
                    <a:pt x="2691650" y="160823"/>
                    <a:pt x="2691650" y="173041"/>
                  </a:cubicBezTo>
                  <a:cubicBezTo>
                    <a:pt x="2691650" y="185023"/>
                    <a:pt x="2692590" y="194950"/>
                    <a:pt x="2694470" y="202821"/>
                  </a:cubicBezTo>
                  <a:cubicBezTo>
                    <a:pt x="2696349" y="210692"/>
                    <a:pt x="2699345" y="216976"/>
                    <a:pt x="2703456" y="221675"/>
                  </a:cubicBezTo>
                  <a:cubicBezTo>
                    <a:pt x="2707568" y="226374"/>
                    <a:pt x="2712913" y="229664"/>
                    <a:pt x="2719492" y="231543"/>
                  </a:cubicBezTo>
                  <a:cubicBezTo>
                    <a:pt x="2726070" y="233423"/>
                    <a:pt x="2734059" y="234363"/>
                    <a:pt x="2743457" y="234363"/>
                  </a:cubicBezTo>
                  <a:cubicBezTo>
                    <a:pt x="2751445" y="234363"/>
                    <a:pt x="2759316" y="233775"/>
                    <a:pt x="2767069" y="232601"/>
                  </a:cubicBezTo>
                  <a:cubicBezTo>
                    <a:pt x="2774822" y="231426"/>
                    <a:pt x="2782106" y="229546"/>
                    <a:pt x="2788919" y="226962"/>
                  </a:cubicBezTo>
                  <a:lnTo>
                    <a:pt x="2788919" y="264319"/>
                  </a:lnTo>
                  <a:cubicBezTo>
                    <a:pt x="2786100" y="265259"/>
                    <a:pt x="2782752" y="266140"/>
                    <a:pt x="2778875" y="266962"/>
                  </a:cubicBezTo>
                  <a:cubicBezTo>
                    <a:pt x="2774999" y="267784"/>
                    <a:pt x="2770770" y="268548"/>
                    <a:pt x="2766188" y="269253"/>
                  </a:cubicBezTo>
                  <a:cubicBezTo>
                    <a:pt x="2761607" y="269958"/>
                    <a:pt x="2756907" y="270486"/>
                    <a:pt x="2752091" y="270839"/>
                  </a:cubicBezTo>
                  <a:cubicBezTo>
                    <a:pt x="2747275" y="271191"/>
                    <a:pt x="2742634" y="271367"/>
                    <a:pt x="2738170" y="271367"/>
                  </a:cubicBezTo>
                  <a:cubicBezTo>
                    <a:pt x="2723603" y="271367"/>
                    <a:pt x="2710623" y="269840"/>
                    <a:pt x="2699227" y="266786"/>
                  </a:cubicBezTo>
                  <a:cubicBezTo>
                    <a:pt x="2687832" y="263732"/>
                    <a:pt x="2678199" y="258445"/>
                    <a:pt x="2670328" y="250927"/>
                  </a:cubicBezTo>
                  <a:cubicBezTo>
                    <a:pt x="2662458" y="243408"/>
                    <a:pt x="2656467" y="233305"/>
                    <a:pt x="2652355" y="220618"/>
                  </a:cubicBezTo>
                  <a:cubicBezTo>
                    <a:pt x="2648243" y="207931"/>
                    <a:pt x="2646187" y="191954"/>
                    <a:pt x="2646187" y="172688"/>
                  </a:cubicBezTo>
                  <a:cubicBezTo>
                    <a:pt x="2646187" y="153422"/>
                    <a:pt x="2648243" y="137446"/>
                    <a:pt x="2652355" y="124759"/>
                  </a:cubicBezTo>
                  <a:cubicBezTo>
                    <a:pt x="2656467" y="112071"/>
                    <a:pt x="2662458" y="101968"/>
                    <a:pt x="2670328" y="94450"/>
                  </a:cubicBezTo>
                  <a:cubicBezTo>
                    <a:pt x="2678199" y="86932"/>
                    <a:pt x="2687832" y="81645"/>
                    <a:pt x="2699227" y="78591"/>
                  </a:cubicBezTo>
                  <a:cubicBezTo>
                    <a:pt x="2710623" y="75537"/>
                    <a:pt x="2723603" y="74009"/>
                    <a:pt x="2738170" y="74009"/>
                  </a:cubicBezTo>
                  <a:close/>
                  <a:moveTo>
                    <a:pt x="2518390" y="74009"/>
                  </a:moveTo>
                  <a:cubicBezTo>
                    <a:pt x="2534837" y="74009"/>
                    <a:pt x="2548229" y="76183"/>
                    <a:pt x="2558567" y="80529"/>
                  </a:cubicBezTo>
                  <a:cubicBezTo>
                    <a:pt x="2568905" y="84876"/>
                    <a:pt x="2577011" y="90808"/>
                    <a:pt x="2582884" y="98327"/>
                  </a:cubicBezTo>
                  <a:cubicBezTo>
                    <a:pt x="2588758" y="105845"/>
                    <a:pt x="2592752" y="114538"/>
                    <a:pt x="2594867" y="124406"/>
                  </a:cubicBezTo>
                  <a:cubicBezTo>
                    <a:pt x="2596981" y="134274"/>
                    <a:pt x="2598038" y="144847"/>
                    <a:pt x="2598038" y="156124"/>
                  </a:cubicBezTo>
                  <a:cubicBezTo>
                    <a:pt x="2598038" y="160823"/>
                    <a:pt x="2597862" y="165346"/>
                    <a:pt x="2597510" y="169693"/>
                  </a:cubicBezTo>
                  <a:cubicBezTo>
                    <a:pt x="2597157" y="174039"/>
                    <a:pt x="2596746" y="177857"/>
                    <a:pt x="2596276" y="181147"/>
                  </a:cubicBezTo>
                  <a:lnTo>
                    <a:pt x="2471518" y="189252"/>
                  </a:lnTo>
                  <a:cubicBezTo>
                    <a:pt x="2471988" y="205229"/>
                    <a:pt x="2476452" y="216976"/>
                    <a:pt x="2484910" y="224495"/>
                  </a:cubicBezTo>
                  <a:cubicBezTo>
                    <a:pt x="2493368" y="232013"/>
                    <a:pt x="2507113" y="235772"/>
                    <a:pt x="2526144" y="235772"/>
                  </a:cubicBezTo>
                  <a:cubicBezTo>
                    <a:pt x="2531783" y="235772"/>
                    <a:pt x="2537598" y="235420"/>
                    <a:pt x="2543589" y="234715"/>
                  </a:cubicBezTo>
                  <a:cubicBezTo>
                    <a:pt x="2549580" y="234010"/>
                    <a:pt x="2555336" y="233012"/>
                    <a:pt x="2560858" y="231720"/>
                  </a:cubicBezTo>
                  <a:cubicBezTo>
                    <a:pt x="2566379" y="230427"/>
                    <a:pt x="2571489" y="229018"/>
                    <a:pt x="2576188" y="227490"/>
                  </a:cubicBezTo>
                  <a:cubicBezTo>
                    <a:pt x="2580887" y="225963"/>
                    <a:pt x="2584881" y="224377"/>
                    <a:pt x="2588171" y="222733"/>
                  </a:cubicBezTo>
                  <a:lnTo>
                    <a:pt x="2588171" y="258680"/>
                  </a:lnTo>
                  <a:cubicBezTo>
                    <a:pt x="2582532" y="261969"/>
                    <a:pt x="2573369" y="264906"/>
                    <a:pt x="2560681" y="267491"/>
                  </a:cubicBezTo>
                  <a:cubicBezTo>
                    <a:pt x="2547994" y="270075"/>
                    <a:pt x="2533897" y="271367"/>
                    <a:pt x="2518390" y="271367"/>
                  </a:cubicBezTo>
                  <a:cubicBezTo>
                    <a:pt x="2503824" y="271367"/>
                    <a:pt x="2490901" y="269840"/>
                    <a:pt x="2479624" y="266786"/>
                  </a:cubicBezTo>
                  <a:cubicBezTo>
                    <a:pt x="2468346" y="263732"/>
                    <a:pt x="2458831" y="258445"/>
                    <a:pt x="2451077" y="250927"/>
                  </a:cubicBezTo>
                  <a:cubicBezTo>
                    <a:pt x="2443324" y="243408"/>
                    <a:pt x="2437392" y="233305"/>
                    <a:pt x="2433280" y="220618"/>
                  </a:cubicBezTo>
                  <a:cubicBezTo>
                    <a:pt x="2429168" y="207931"/>
                    <a:pt x="2427112" y="191954"/>
                    <a:pt x="2427112" y="172688"/>
                  </a:cubicBezTo>
                  <a:cubicBezTo>
                    <a:pt x="2427112" y="153422"/>
                    <a:pt x="2429168" y="137446"/>
                    <a:pt x="2433280" y="124759"/>
                  </a:cubicBezTo>
                  <a:cubicBezTo>
                    <a:pt x="2437392" y="112071"/>
                    <a:pt x="2443324" y="101968"/>
                    <a:pt x="2451077" y="94450"/>
                  </a:cubicBezTo>
                  <a:cubicBezTo>
                    <a:pt x="2458831" y="86932"/>
                    <a:pt x="2468346" y="81645"/>
                    <a:pt x="2479624" y="78591"/>
                  </a:cubicBezTo>
                  <a:cubicBezTo>
                    <a:pt x="2490901" y="75537"/>
                    <a:pt x="2503824" y="74009"/>
                    <a:pt x="2518390" y="74009"/>
                  </a:cubicBezTo>
                  <a:close/>
                  <a:moveTo>
                    <a:pt x="1950748" y="74009"/>
                  </a:moveTo>
                  <a:cubicBezTo>
                    <a:pt x="1962731" y="74009"/>
                    <a:pt x="1972775" y="75419"/>
                    <a:pt x="1980881" y="78238"/>
                  </a:cubicBezTo>
                  <a:cubicBezTo>
                    <a:pt x="1988986" y="81058"/>
                    <a:pt x="1995506" y="85170"/>
                    <a:pt x="2000440" y="90573"/>
                  </a:cubicBezTo>
                  <a:cubicBezTo>
                    <a:pt x="2005374" y="95977"/>
                    <a:pt x="2008898" y="102615"/>
                    <a:pt x="2011013" y="110485"/>
                  </a:cubicBezTo>
                  <a:cubicBezTo>
                    <a:pt x="2013127" y="118356"/>
                    <a:pt x="2014185" y="127343"/>
                    <a:pt x="2014185" y="137446"/>
                  </a:cubicBezTo>
                  <a:lnTo>
                    <a:pt x="2014185" y="267843"/>
                  </a:lnTo>
                  <a:lnTo>
                    <a:pt x="1970132" y="267843"/>
                  </a:lnTo>
                  <a:lnTo>
                    <a:pt x="1970132" y="149781"/>
                  </a:lnTo>
                  <a:cubicBezTo>
                    <a:pt x="1970132" y="136389"/>
                    <a:pt x="1968017" y="126521"/>
                    <a:pt x="1963788" y="120177"/>
                  </a:cubicBezTo>
                  <a:cubicBezTo>
                    <a:pt x="1959559" y="113833"/>
                    <a:pt x="1950748" y="110662"/>
                    <a:pt x="1937356" y="110662"/>
                  </a:cubicBezTo>
                  <a:cubicBezTo>
                    <a:pt x="1926078" y="110662"/>
                    <a:pt x="1916504" y="112717"/>
                    <a:pt x="1908633" y="116829"/>
                  </a:cubicBezTo>
                  <a:cubicBezTo>
                    <a:pt x="1900763" y="120941"/>
                    <a:pt x="1894830" y="128988"/>
                    <a:pt x="1890836" y="140970"/>
                  </a:cubicBezTo>
                  <a:lnTo>
                    <a:pt x="1890836" y="267843"/>
                  </a:lnTo>
                  <a:lnTo>
                    <a:pt x="1846783" y="267843"/>
                  </a:lnTo>
                  <a:lnTo>
                    <a:pt x="1846783" y="77534"/>
                  </a:lnTo>
                  <a:lnTo>
                    <a:pt x="1890836" y="77534"/>
                  </a:lnTo>
                  <a:lnTo>
                    <a:pt x="1890836" y="101499"/>
                  </a:lnTo>
                  <a:cubicBezTo>
                    <a:pt x="1896240" y="91631"/>
                    <a:pt x="1904287" y="84582"/>
                    <a:pt x="1914977" y="80353"/>
                  </a:cubicBezTo>
                  <a:cubicBezTo>
                    <a:pt x="1925667" y="76124"/>
                    <a:pt x="1937591" y="74009"/>
                    <a:pt x="1950748" y="74009"/>
                  </a:cubicBezTo>
                  <a:close/>
                  <a:moveTo>
                    <a:pt x="1708766" y="74009"/>
                  </a:moveTo>
                  <a:cubicBezTo>
                    <a:pt x="1723332" y="74009"/>
                    <a:pt x="1736313" y="75537"/>
                    <a:pt x="1747709" y="78591"/>
                  </a:cubicBezTo>
                  <a:cubicBezTo>
                    <a:pt x="1759103" y="81645"/>
                    <a:pt x="1768678" y="86932"/>
                    <a:pt x="1776431" y="94450"/>
                  </a:cubicBezTo>
                  <a:cubicBezTo>
                    <a:pt x="1784185" y="101968"/>
                    <a:pt x="1790117" y="112071"/>
                    <a:pt x="1794229" y="124759"/>
                  </a:cubicBezTo>
                  <a:cubicBezTo>
                    <a:pt x="1798340" y="137446"/>
                    <a:pt x="1800396" y="153422"/>
                    <a:pt x="1800396" y="172688"/>
                  </a:cubicBezTo>
                  <a:cubicBezTo>
                    <a:pt x="1800396" y="191954"/>
                    <a:pt x="1798340" y="207931"/>
                    <a:pt x="1794229" y="220618"/>
                  </a:cubicBezTo>
                  <a:cubicBezTo>
                    <a:pt x="1790117" y="233305"/>
                    <a:pt x="1784185" y="243408"/>
                    <a:pt x="1776431" y="250927"/>
                  </a:cubicBezTo>
                  <a:cubicBezTo>
                    <a:pt x="1768678" y="258445"/>
                    <a:pt x="1759103" y="263732"/>
                    <a:pt x="1747709" y="266786"/>
                  </a:cubicBezTo>
                  <a:cubicBezTo>
                    <a:pt x="1736313" y="269840"/>
                    <a:pt x="1723332" y="271367"/>
                    <a:pt x="1708766" y="271367"/>
                  </a:cubicBezTo>
                  <a:cubicBezTo>
                    <a:pt x="1694199" y="271367"/>
                    <a:pt x="1681277" y="269840"/>
                    <a:pt x="1669999" y="266786"/>
                  </a:cubicBezTo>
                  <a:cubicBezTo>
                    <a:pt x="1658721" y="263732"/>
                    <a:pt x="1649206" y="258445"/>
                    <a:pt x="1641452" y="250927"/>
                  </a:cubicBezTo>
                  <a:cubicBezTo>
                    <a:pt x="1633699" y="243408"/>
                    <a:pt x="1627767" y="233305"/>
                    <a:pt x="1623655" y="220618"/>
                  </a:cubicBezTo>
                  <a:cubicBezTo>
                    <a:pt x="1619543" y="207931"/>
                    <a:pt x="1617488" y="191954"/>
                    <a:pt x="1617488" y="172688"/>
                  </a:cubicBezTo>
                  <a:cubicBezTo>
                    <a:pt x="1617488" y="153422"/>
                    <a:pt x="1619543" y="137446"/>
                    <a:pt x="1623655" y="124759"/>
                  </a:cubicBezTo>
                  <a:cubicBezTo>
                    <a:pt x="1627767" y="112071"/>
                    <a:pt x="1633699" y="101968"/>
                    <a:pt x="1641452" y="94450"/>
                  </a:cubicBezTo>
                  <a:cubicBezTo>
                    <a:pt x="1649206" y="86932"/>
                    <a:pt x="1658721" y="81645"/>
                    <a:pt x="1669999" y="78591"/>
                  </a:cubicBezTo>
                  <a:cubicBezTo>
                    <a:pt x="1681277" y="75537"/>
                    <a:pt x="1694199" y="74009"/>
                    <a:pt x="1708766" y="74009"/>
                  </a:cubicBezTo>
                  <a:close/>
                  <a:moveTo>
                    <a:pt x="1418091" y="74009"/>
                  </a:moveTo>
                  <a:cubicBezTo>
                    <a:pt x="1428194" y="74009"/>
                    <a:pt x="1438003" y="74597"/>
                    <a:pt x="1447519" y="75771"/>
                  </a:cubicBezTo>
                  <a:cubicBezTo>
                    <a:pt x="1457034" y="76946"/>
                    <a:pt x="1464141" y="78473"/>
                    <a:pt x="1468840" y="80353"/>
                  </a:cubicBezTo>
                  <a:lnTo>
                    <a:pt x="1466726" y="114891"/>
                  </a:lnTo>
                  <a:cubicBezTo>
                    <a:pt x="1461557" y="113011"/>
                    <a:pt x="1454567" y="111366"/>
                    <a:pt x="1445757" y="109957"/>
                  </a:cubicBezTo>
                  <a:cubicBezTo>
                    <a:pt x="1436946" y="108547"/>
                    <a:pt x="1428194" y="107842"/>
                    <a:pt x="1419501" y="107842"/>
                  </a:cubicBezTo>
                  <a:cubicBezTo>
                    <a:pt x="1407283" y="107842"/>
                    <a:pt x="1398649" y="109311"/>
                    <a:pt x="1393598" y="112247"/>
                  </a:cubicBezTo>
                  <a:cubicBezTo>
                    <a:pt x="1388546" y="115184"/>
                    <a:pt x="1386020" y="120647"/>
                    <a:pt x="1386020" y="128635"/>
                  </a:cubicBezTo>
                  <a:cubicBezTo>
                    <a:pt x="1386020" y="132394"/>
                    <a:pt x="1386490" y="135449"/>
                    <a:pt x="1387430" y="137798"/>
                  </a:cubicBezTo>
                  <a:cubicBezTo>
                    <a:pt x="1388370" y="140148"/>
                    <a:pt x="1390132" y="142145"/>
                    <a:pt x="1392717" y="143790"/>
                  </a:cubicBezTo>
                  <a:cubicBezTo>
                    <a:pt x="1395301" y="145434"/>
                    <a:pt x="1398884" y="146961"/>
                    <a:pt x="1403465" y="148371"/>
                  </a:cubicBezTo>
                  <a:cubicBezTo>
                    <a:pt x="1408047" y="149781"/>
                    <a:pt x="1414097" y="151425"/>
                    <a:pt x="1421615" y="153305"/>
                  </a:cubicBezTo>
                  <a:cubicBezTo>
                    <a:pt x="1432188" y="155889"/>
                    <a:pt x="1440999" y="158709"/>
                    <a:pt x="1448047" y="161763"/>
                  </a:cubicBezTo>
                  <a:cubicBezTo>
                    <a:pt x="1455096" y="164818"/>
                    <a:pt x="1460735" y="168518"/>
                    <a:pt x="1464964" y="172865"/>
                  </a:cubicBezTo>
                  <a:cubicBezTo>
                    <a:pt x="1469193" y="177211"/>
                    <a:pt x="1472188" y="182498"/>
                    <a:pt x="1473951" y="188724"/>
                  </a:cubicBezTo>
                  <a:cubicBezTo>
                    <a:pt x="1475713" y="194950"/>
                    <a:pt x="1476594" y="202527"/>
                    <a:pt x="1476594" y="211455"/>
                  </a:cubicBezTo>
                  <a:cubicBezTo>
                    <a:pt x="1476594" y="232836"/>
                    <a:pt x="1470015" y="247931"/>
                    <a:pt x="1456858" y="256742"/>
                  </a:cubicBezTo>
                  <a:cubicBezTo>
                    <a:pt x="1443701" y="265552"/>
                    <a:pt x="1425140" y="269958"/>
                    <a:pt x="1401175" y="269958"/>
                  </a:cubicBezTo>
                  <a:cubicBezTo>
                    <a:pt x="1390602" y="269958"/>
                    <a:pt x="1380029" y="269429"/>
                    <a:pt x="1369456" y="268372"/>
                  </a:cubicBezTo>
                  <a:cubicBezTo>
                    <a:pt x="1358884" y="267314"/>
                    <a:pt x="1349838" y="265846"/>
                    <a:pt x="1342320" y="263966"/>
                  </a:cubicBezTo>
                  <a:lnTo>
                    <a:pt x="1342320" y="226962"/>
                  </a:lnTo>
                  <a:cubicBezTo>
                    <a:pt x="1350543" y="229546"/>
                    <a:pt x="1359882" y="231602"/>
                    <a:pt x="1370338" y="233129"/>
                  </a:cubicBezTo>
                  <a:cubicBezTo>
                    <a:pt x="1380793" y="234656"/>
                    <a:pt x="1390367" y="235420"/>
                    <a:pt x="1399060" y="235420"/>
                  </a:cubicBezTo>
                  <a:cubicBezTo>
                    <a:pt x="1411278" y="235420"/>
                    <a:pt x="1420323" y="233893"/>
                    <a:pt x="1426197" y="230839"/>
                  </a:cubicBezTo>
                  <a:cubicBezTo>
                    <a:pt x="1432071" y="227784"/>
                    <a:pt x="1435008" y="221793"/>
                    <a:pt x="1435008" y="212865"/>
                  </a:cubicBezTo>
                  <a:cubicBezTo>
                    <a:pt x="1435008" y="208401"/>
                    <a:pt x="1434479" y="204700"/>
                    <a:pt x="1433422" y="201763"/>
                  </a:cubicBezTo>
                  <a:cubicBezTo>
                    <a:pt x="1432364" y="198827"/>
                    <a:pt x="1430426" y="196301"/>
                    <a:pt x="1427607" y="194186"/>
                  </a:cubicBezTo>
                  <a:cubicBezTo>
                    <a:pt x="1424787" y="192072"/>
                    <a:pt x="1420852" y="190192"/>
                    <a:pt x="1415800" y="188548"/>
                  </a:cubicBezTo>
                  <a:cubicBezTo>
                    <a:pt x="1410749" y="186903"/>
                    <a:pt x="1404229" y="185141"/>
                    <a:pt x="1396241" y="183261"/>
                  </a:cubicBezTo>
                  <a:cubicBezTo>
                    <a:pt x="1385903" y="180912"/>
                    <a:pt x="1377445" y="178210"/>
                    <a:pt x="1370866" y="175155"/>
                  </a:cubicBezTo>
                  <a:cubicBezTo>
                    <a:pt x="1364288" y="172101"/>
                    <a:pt x="1359060" y="168518"/>
                    <a:pt x="1355183" y="164406"/>
                  </a:cubicBezTo>
                  <a:cubicBezTo>
                    <a:pt x="1351307" y="160295"/>
                    <a:pt x="1348605" y="155361"/>
                    <a:pt x="1347077" y="149605"/>
                  </a:cubicBezTo>
                  <a:cubicBezTo>
                    <a:pt x="1345550" y="143848"/>
                    <a:pt x="1344787" y="136976"/>
                    <a:pt x="1344787" y="128988"/>
                  </a:cubicBezTo>
                  <a:cubicBezTo>
                    <a:pt x="1344787" y="111836"/>
                    <a:pt x="1350543" y="98385"/>
                    <a:pt x="1362056" y="88635"/>
                  </a:cubicBezTo>
                  <a:cubicBezTo>
                    <a:pt x="1373568" y="78885"/>
                    <a:pt x="1392247" y="74009"/>
                    <a:pt x="1418091" y="74009"/>
                  </a:cubicBezTo>
                  <a:close/>
                  <a:moveTo>
                    <a:pt x="966854" y="74009"/>
                  </a:moveTo>
                  <a:lnTo>
                    <a:pt x="970730" y="74009"/>
                  </a:lnTo>
                  <a:lnTo>
                    <a:pt x="969321" y="113481"/>
                  </a:lnTo>
                  <a:lnTo>
                    <a:pt x="964739" y="113481"/>
                  </a:lnTo>
                  <a:cubicBezTo>
                    <a:pt x="958630" y="113481"/>
                    <a:pt x="952698" y="114068"/>
                    <a:pt x="946942" y="115243"/>
                  </a:cubicBezTo>
                  <a:cubicBezTo>
                    <a:pt x="941185" y="116418"/>
                    <a:pt x="935840" y="118591"/>
                    <a:pt x="930906" y="121763"/>
                  </a:cubicBezTo>
                  <a:cubicBezTo>
                    <a:pt x="925973" y="124935"/>
                    <a:pt x="921626" y="129164"/>
                    <a:pt x="917867" y="134450"/>
                  </a:cubicBezTo>
                  <a:cubicBezTo>
                    <a:pt x="914107" y="139737"/>
                    <a:pt x="911406" y="146491"/>
                    <a:pt x="909761" y="154715"/>
                  </a:cubicBezTo>
                  <a:lnTo>
                    <a:pt x="909761" y="267843"/>
                  </a:lnTo>
                  <a:lnTo>
                    <a:pt x="865708" y="267843"/>
                  </a:lnTo>
                  <a:lnTo>
                    <a:pt x="865708" y="77534"/>
                  </a:lnTo>
                  <a:lnTo>
                    <a:pt x="909761" y="77534"/>
                  </a:lnTo>
                  <a:lnTo>
                    <a:pt x="909761" y="111719"/>
                  </a:lnTo>
                  <a:cubicBezTo>
                    <a:pt x="912580" y="103966"/>
                    <a:pt x="916105" y="97622"/>
                    <a:pt x="920334" y="92688"/>
                  </a:cubicBezTo>
                  <a:cubicBezTo>
                    <a:pt x="924563" y="87754"/>
                    <a:pt x="929203" y="83877"/>
                    <a:pt x="934255" y="81058"/>
                  </a:cubicBezTo>
                  <a:cubicBezTo>
                    <a:pt x="939306" y="78238"/>
                    <a:pt x="944592" y="76359"/>
                    <a:pt x="950114" y="75419"/>
                  </a:cubicBezTo>
                  <a:cubicBezTo>
                    <a:pt x="955635" y="74479"/>
                    <a:pt x="961215" y="74009"/>
                    <a:pt x="966854" y="74009"/>
                  </a:cubicBezTo>
                  <a:close/>
                  <a:moveTo>
                    <a:pt x="737216" y="74009"/>
                  </a:moveTo>
                  <a:cubicBezTo>
                    <a:pt x="753662" y="74009"/>
                    <a:pt x="767054" y="76183"/>
                    <a:pt x="777392" y="80529"/>
                  </a:cubicBezTo>
                  <a:cubicBezTo>
                    <a:pt x="787730" y="84876"/>
                    <a:pt x="795836" y="90808"/>
                    <a:pt x="801709" y="98327"/>
                  </a:cubicBezTo>
                  <a:cubicBezTo>
                    <a:pt x="807583" y="105845"/>
                    <a:pt x="811577" y="114538"/>
                    <a:pt x="813692" y="124406"/>
                  </a:cubicBezTo>
                  <a:cubicBezTo>
                    <a:pt x="815806" y="134274"/>
                    <a:pt x="816864" y="144847"/>
                    <a:pt x="816864" y="156124"/>
                  </a:cubicBezTo>
                  <a:cubicBezTo>
                    <a:pt x="816864" y="160823"/>
                    <a:pt x="816687" y="165346"/>
                    <a:pt x="816335" y="169693"/>
                  </a:cubicBezTo>
                  <a:cubicBezTo>
                    <a:pt x="815983" y="174039"/>
                    <a:pt x="815571" y="177857"/>
                    <a:pt x="815101" y="181147"/>
                  </a:cubicBezTo>
                  <a:lnTo>
                    <a:pt x="690343" y="189252"/>
                  </a:lnTo>
                  <a:cubicBezTo>
                    <a:pt x="690813" y="205229"/>
                    <a:pt x="695277" y="216976"/>
                    <a:pt x="703735" y="224495"/>
                  </a:cubicBezTo>
                  <a:cubicBezTo>
                    <a:pt x="712193" y="232013"/>
                    <a:pt x="725938" y="235772"/>
                    <a:pt x="744969" y="235772"/>
                  </a:cubicBezTo>
                  <a:cubicBezTo>
                    <a:pt x="750608" y="235772"/>
                    <a:pt x="756423" y="235420"/>
                    <a:pt x="762414" y="234715"/>
                  </a:cubicBezTo>
                  <a:cubicBezTo>
                    <a:pt x="768405" y="234010"/>
                    <a:pt x="774161" y="233012"/>
                    <a:pt x="779683" y="231720"/>
                  </a:cubicBezTo>
                  <a:cubicBezTo>
                    <a:pt x="785204" y="230427"/>
                    <a:pt x="790314" y="229018"/>
                    <a:pt x="795013" y="227490"/>
                  </a:cubicBezTo>
                  <a:cubicBezTo>
                    <a:pt x="799712" y="225963"/>
                    <a:pt x="803706" y="224377"/>
                    <a:pt x="806996" y="222733"/>
                  </a:cubicBezTo>
                  <a:lnTo>
                    <a:pt x="806996" y="258680"/>
                  </a:lnTo>
                  <a:cubicBezTo>
                    <a:pt x="801357" y="261969"/>
                    <a:pt x="792194" y="264906"/>
                    <a:pt x="779507" y="267491"/>
                  </a:cubicBezTo>
                  <a:cubicBezTo>
                    <a:pt x="766819" y="270075"/>
                    <a:pt x="752722" y="271367"/>
                    <a:pt x="737216" y="271367"/>
                  </a:cubicBezTo>
                  <a:cubicBezTo>
                    <a:pt x="722649" y="271367"/>
                    <a:pt x="709726" y="269840"/>
                    <a:pt x="698449" y="266786"/>
                  </a:cubicBezTo>
                  <a:cubicBezTo>
                    <a:pt x="687171" y="263732"/>
                    <a:pt x="677656" y="258445"/>
                    <a:pt x="669902" y="250927"/>
                  </a:cubicBezTo>
                  <a:cubicBezTo>
                    <a:pt x="662149" y="243408"/>
                    <a:pt x="656217" y="233305"/>
                    <a:pt x="652105" y="220618"/>
                  </a:cubicBezTo>
                  <a:cubicBezTo>
                    <a:pt x="647993" y="207931"/>
                    <a:pt x="645937" y="191954"/>
                    <a:pt x="645937" y="172688"/>
                  </a:cubicBezTo>
                  <a:cubicBezTo>
                    <a:pt x="645937" y="153422"/>
                    <a:pt x="647993" y="137446"/>
                    <a:pt x="652105" y="124759"/>
                  </a:cubicBezTo>
                  <a:cubicBezTo>
                    <a:pt x="656217" y="112071"/>
                    <a:pt x="662149" y="101968"/>
                    <a:pt x="669902" y="94450"/>
                  </a:cubicBezTo>
                  <a:cubicBezTo>
                    <a:pt x="677656" y="86932"/>
                    <a:pt x="687171" y="81645"/>
                    <a:pt x="698449" y="78591"/>
                  </a:cubicBezTo>
                  <a:cubicBezTo>
                    <a:pt x="709726" y="75537"/>
                    <a:pt x="722649" y="74009"/>
                    <a:pt x="737216" y="74009"/>
                  </a:cubicBezTo>
                  <a:close/>
                  <a:moveTo>
                    <a:pt x="530466" y="74009"/>
                  </a:moveTo>
                  <a:cubicBezTo>
                    <a:pt x="545973" y="74009"/>
                    <a:pt x="558719" y="76359"/>
                    <a:pt x="568704" y="81058"/>
                  </a:cubicBezTo>
                  <a:cubicBezTo>
                    <a:pt x="578689" y="85757"/>
                    <a:pt x="586560" y="92394"/>
                    <a:pt x="592316" y="100970"/>
                  </a:cubicBezTo>
                  <a:cubicBezTo>
                    <a:pt x="598073" y="109546"/>
                    <a:pt x="602008" y="119942"/>
                    <a:pt x="604123" y="132160"/>
                  </a:cubicBezTo>
                  <a:cubicBezTo>
                    <a:pt x="606237" y="144377"/>
                    <a:pt x="607295" y="157887"/>
                    <a:pt x="607295" y="172688"/>
                  </a:cubicBezTo>
                  <a:cubicBezTo>
                    <a:pt x="607295" y="186081"/>
                    <a:pt x="606237" y="198768"/>
                    <a:pt x="604123" y="210750"/>
                  </a:cubicBezTo>
                  <a:cubicBezTo>
                    <a:pt x="602008" y="222733"/>
                    <a:pt x="598073" y="233247"/>
                    <a:pt x="592316" y="242292"/>
                  </a:cubicBezTo>
                  <a:cubicBezTo>
                    <a:pt x="586560" y="251338"/>
                    <a:pt x="578689" y="258445"/>
                    <a:pt x="568704" y="263614"/>
                  </a:cubicBezTo>
                  <a:cubicBezTo>
                    <a:pt x="558719" y="268783"/>
                    <a:pt x="545973" y="271367"/>
                    <a:pt x="530466" y="271367"/>
                  </a:cubicBezTo>
                  <a:cubicBezTo>
                    <a:pt x="512845" y="271367"/>
                    <a:pt x="499629" y="268607"/>
                    <a:pt x="490818" y="263085"/>
                  </a:cubicBezTo>
                  <a:cubicBezTo>
                    <a:pt x="482007" y="257564"/>
                    <a:pt x="475605" y="250104"/>
                    <a:pt x="471611" y="240706"/>
                  </a:cubicBezTo>
                  <a:lnTo>
                    <a:pt x="471611" y="338328"/>
                  </a:lnTo>
                  <a:lnTo>
                    <a:pt x="427558" y="338328"/>
                  </a:lnTo>
                  <a:lnTo>
                    <a:pt x="427558" y="77534"/>
                  </a:lnTo>
                  <a:lnTo>
                    <a:pt x="471611" y="77534"/>
                  </a:lnTo>
                  <a:lnTo>
                    <a:pt x="471611" y="104318"/>
                  </a:lnTo>
                  <a:cubicBezTo>
                    <a:pt x="475605" y="95860"/>
                    <a:pt x="482066" y="88694"/>
                    <a:pt x="490994" y="82820"/>
                  </a:cubicBezTo>
                  <a:cubicBezTo>
                    <a:pt x="499922" y="76946"/>
                    <a:pt x="513080" y="74009"/>
                    <a:pt x="530466" y="74009"/>
                  </a:cubicBezTo>
                  <a:close/>
                  <a:moveTo>
                    <a:pt x="2225335" y="23260"/>
                  </a:moveTo>
                  <a:lnTo>
                    <a:pt x="2404367" y="23260"/>
                  </a:lnTo>
                  <a:lnTo>
                    <a:pt x="2404367" y="63789"/>
                  </a:lnTo>
                  <a:lnTo>
                    <a:pt x="2337758" y="63789"/>
                  </a:lnTo>
                  <a:lnTo>
                    <a:pt x="2337758" y="267843"/>
                  </a:lnTo>
                  <a:lnTo>
                    <a:pt x="2291591" y="267843"/>
                  </a:lnTo>
                  <a:lnTo>
                    <a:pt x="2291591" y="63789"/>
                  </a:lnTo>
                  <a:lnTo>
                    <a:pt x="2225335" y="63789"/>
                  </a:lnTo>
                  <a:close/>
                  <a:moveTo>
                    <a:pt x="985675" y="23260"/>
                  </a:moveTo>
                  <a:lnTo>
                    <a:pt x="1036072" y="23260"/>
                  </a:lnTo>
                  <a:lnTo>
                    <a:pt x="1098451" y="218856"/>
                  </a:lnTo>
                  <a:lnTo>
                    <a:pt x="1100566" y="218856"/>
                  </a:lnTo>
                  <a:lnTo>
                    <a:pt x="1164707" y="23260"/>
                  </a:lnTo>
                  <a:lnTo>
                    <a:pt x="1212285" y="23260"/>
                  </a:lnTo>
                  <a:lnTo>
                    <a:pt x="1126998" y="267843"/>
                  </a:lnTo>
                  <a:lnTo>
                    <a:pt x="1069552" y="267843"/>
                  </a:lnTo>
                  <a:close/>
                  <a:moveTo>
                    <a:pt x="88458" y="19384"/>
                  </a:moveTo>
                  <a:cubicBezTo>
                    <a:pt x="101616" y="19384"/>
                    <a:pt x="113715" y="20265"/>
                    <a:pt x="124758" y="22027"/>
                  </a:cubicBezTo>
                  <a:cubicBezTo>
                    <a:pt x="135801" y="23789"/>
                    <a:pt x="144494" y="25845"/>
                    <a:pt x="150838" y="28194"/>
                  </a:cubicBezTo>
                  <a:lnTo>
                    <a:pt x="150838" y="67313"/>
                  </a:lnTo>
                  <a:cubicBezTo>
                    <a:pt x="147548" y="66139"/>
                    <a:pt x="143554" y="65023"/>
                    <a:pt x="138855" y="63965"/>
                  </a:cubicBezTo>
                  <a:cubicBezTo>
                    <a:pt x="134156" y="62908"/>
                    <a:pt x="129046" y="61909"/>
                    <a:pt x="123525" y="60970"/>
                  </a:cubicBezTo>
                  <a:cubicBezTo>
                    <a:pt x="118003" y="60030"/>
                    <a:pt x="112306" y="59325"/>
                    <a:pt x="106432" y="58855"/>
                  </a:cubicBezTo>
                  <a:cubicBezTo>
                    <a:pt x="100558" y="58385"/>
                    <a:pt x="95037" y="58150"/>
                    <a:pt x="89868" y="58150"/>
                  </a:cubicBezTo>
                  <a:cubicBezTo>
                    <a:pt x="75066" y="58150"/>
                    <a:pt x="64200" y="60147"/>
                    <a:pt x="57269" y="64141"/>
                  </a:cubicBezTo>
                  <a:cubicBezTo>
                    <a:pt x="50338" y="68136"/>
                    <a:pt x="46872" y="76241"/>
                    <a:pt x="46872" y="88459"/>
                  </a:cubicBezTo>
                  <a:cubicBezTo>
                    <a:pt x="46872" y="93158"/>
                    <a:pt x="47342" y="97093"/>
                    <a:pt x="48282" y="100265"/>
                  </a:cubicBezTo>
                  <a:cubicBezTo>
                    <a:pt x="49222" y="103437"/>
                    <a:pt x="51277" y="106256"/>
                    <a:pt x="54449" y="108723"/>
                  </a:cubicBezTo>
                  <a:cubicBezTo>
                    <a:pt x="57621" y="111190"/>
                    <a:pt x="62144" y="113481"/>
                    <a:pt x="68018" y="115596"/>
                  </a:cubicBezTo>
                  <a:cubicBezTo>
                    <a:pt x="73891" y="117710"/>
                    <a:pt x="81645" y="119942"/>
                    <a:pt x="91278" y="122292"/>
                  </a:cubicBezTo>
                  <a:cubicBezTo>
                    <a:pt x="105610" y="125816"/>
                    <a:pt x="117416" y="129575"/>
                    <a:pt x="126696" y="133569"/>
                  </a:cubicBezTo>
                  <a:cubicBezTo>
                    <a:pt x="135977" y="137563"/>
                    <a:pt x="143319" y="142497"/>
                    <a:pt x="148723" y="148371"/>
                  </a:cubicBezTo>
                  <a:cubicBezTo>
                    <a:pt x="154127" y="154245"/>
                    <a:pt x="157945" y="161293"/>
                    <a:pt x="160177" y="169517"/>
                  </a:cubicBezTo>
                  <a:cubicBezTo>
                    <a:pt x="162409" y="177740"/>
                    <a:pt x="163525" y="187608"/>
                    <a:pt x="163525" y="199120"/>
                  </a:cubicBezTo>
                  <a:cubicBezTo>
                    <a:pt x="163525" y="223085"/>
                    <a:pt x="156241" y="241118"/>
                    <a:pt x="141675" y="253217"/>
                  </a:cubicBezTo>
                  <a:cubicBezTo>
                    <a:pt x="127108" y="265317"/>
                    <a:pt x="103848" y="271367"/>
                    <a:pt x="71894" y="271367"/>
                  </a:cubicBezTo>
                  <a:cubicBezTo>
                    <a:pt x="64611" y="271367"/>
                    <a:pt x="57445" y="271132"/>
                    <a:pt x="50396" y="270663"/>
                  </a:cubicBezTo>
                  <a:cubicBezTo>
                    <a:pt x="43348" y="270193"/>
                    <a:pt x="36652" y="269488"/>
                    <a:pt x="30308" y="268548"/>
                  </a:cubicBezTo>
                  <a:cubicBezTo>
                    <a:pt x="23965" y="267608"/>
                    <a:pt x="18208" y="266668"/>
                    <a:pt x="13039" y="265729"/>
                  </a:cubicBezTo>
                  <a:cubicBezTo>
                    <a:pt x="7870" y="264789"/>
                    <a:pt x="3524" y="263732"/>
                    <a:pt x="0" y="262557"/>
                  </a:cubicBezTo>
                  <a:lnTo>
                    <a:pt x="0" y="221323"/>
                  </a:lnTo>
                  <a:cubicBezTo>
                    <a:pt x="3759" y="222733"/>
                    <a:pt x="8340" y="224025"/>
                    <a:pt x="13744" y="225200"/>
                  </a:cubicBezTo>
                  <a:cubicBezTo>
                    <a:pt x="19148" y="226374"/>
                    <a:pt x="24963" y="227432"/>
                    <a:pt x="31189" y="228372"/>
                  </a:cubicBezTo>
                  <a:cubicBezTo>
                    <a:pt x="37415" y="229311"/>
                    <a:pt x="43877" y="230075"/>
                    <a:pt x="50573" y="230662"/>
                  </a:cubicBezTo>
                  <a:cubicBezTo>
                    <a:pt x="57269" y="231250"/>
                    <a:pt x="63906" y="231543"/>
                    <a:pt x="70485" y="231543"/>
                  </a:cubicBezTo>
                  <a:cubicBezTo>
                    <a:pt x="87401" y="231543"/>
                    <a:pt x="99501" y="229135"/>
                    <a:pt x="106784" y="224319"/>
                  </a:cubicBezTo>
                  <a:cubicBezTo>
                    <a:pt x="114068" y="219502"/>
                    <a:pt x="117710" y="210868"/>
                    <a:pt x="117710" y="198415"/>
                  </a:cubicBezTo>
                  <a:cubicBezTo>
                    <a:pt x="117710" y="192777"/>
                    <a:pt x="117063" y="188019"/>
                    <a:pt x="115771" y="184142"/>
                  </a:cubicBezTo>
                  <a:cubicBezTo>
                    <a:pt x="114479" y="180266"/>
                    <a:pt x="112071" y="176859"/>
                    <a:pt x="108547" y="173922"/>
                  </a:cubicBezTo>
                  <a:cubicBezTo>
                    <a:pt x="105022" y="170985"/>
                    <a:pt x="100147" y="168401"/>
                    <a:pt x="93921" y="166169"/>
                  </a:cubicBezTo>
                  <a:cubicBezTo>
                    <a:pt x="87695" y="163937"/>
                    <a:pt x="79530" y="161528"/>
                    <a:pt x="69427" y="158944"/>
                  </a:cubicBezTo>
                  <a:cubicBezTo>
                    <a:pt x="56505" y="155889"/>
                    <a:pt x="45756" y="152600"/>
                    <a:pt x="37180" y="149076"/>
                  </a:cubicBezTo>
                  <a:cubicBezTo>
                    <a:pt x="28605" y="145552"/>
                    <a:pt x="21674" y="141146"/>
                    <a:pt x="16387" y="135860"/>
                  </a:cubicBezTo>
                  <a:cubicBezTo>
                    <a:pt x="11101" y="130574"/>
                    <a:pt x="7342" y="124230"/>
                    <a:pt x="5110" y="116829"/>
                  </a:cubicBezTo>
                  <a:cubicBezTo>
                    <a:pt x="2878" y="109428"/>
                    <a:pt x="1762" y="100324"/>
                    <a:pt x="1762" y="89516"/>
                  </a:cubicBezTo>
                  <a:cubicBezTo>
                    <a:pt x="1762" y="64611"/>
                    <a:pt x="9104" y="46696"/>
                    <a:pt x="23788" y="35771"/>
                  </a:cubicBezTo>
                  <a:cubicBezTo>
                    <a:pt x="38473" y="24846"/>
                    <a:pt x="60029" y="19384"/>
                    <a:pt x="88458" y="19384"/>
                  </a:cubicBezTo>
                  <a:close/>
                  <a:moveTo>
                    <a:pt x="1544431" y="705"/>
                  </a:moveTo>
                  <a:cubicBezTo>
                    <a:pt x="1549365" y="705"/>
                    <a:pt x="1553418" y="940"/>
                    <a:pt x="1556589" y="1410"/>
                  </a:cubicBezTo>
                  <a:cubicBezTo>
                    <a:pt x="1559761" y="1880"/>
                    <a:pt x="1562346" y="2878"/>
                    <a:pt x="1564343" y="4405"/>
                  </a:cubicBezTo>
                  <a:cubicBezTo>
                    <a:pt x="1566340" y="5933"/>
                    <a:pt x="1567691" y="8282"/>
                    <a:pt x="1568396" y="11454"/>
                  </a:cubicBezTo>
                  <a:cubicBezTo>
                    <a:pt x="1569101" y="14626"/>
                    <a:pt x="1569453" y="18914"/>
                    <a:pt x="1569453" y="24317"/>
                  </a:cubicBezTo>
                  <a:cubicBezTo>
                    <a:pt x="1569453" y="29721"/>
                    <a:pt x="1569101" y="33950"/>
                    <a:pt x="1568396" y="37005"/>
                  </a:cubicBezTo>
                  <a:cubicBezTo>
                    <a:pt x="1567691" y="40059"/>
                    <a:pt x="1566340" y="42467"/>
                    <a:pt x="1564343" y="44229"/>
                  </a:cubicBezTo>
                  <a:cubicBezTo>
                    <a:pt x="1562346" y="45992"/>
                    <a:pt x="1559761" y="47108"/>
                    <a:pt x="1556589" y="47578"/>
                  </a:cubicBezTo>
                  <a:cubicBezTo>
                    <a:pt x="1553418" y="48047"/>
                    <a:pt x="1549365" y="48282"/>
                    <a:pt x="1544431" y="48282"/>
                  </a:cubicBezTo>
                  <a:cubicBezTo>
                    <a:pt x="1539497" y="48282"/>
                    <a:pt x="1535444" y="48047"/>
                    <a:pt x="1532272" y="47578"/>
                  </a:cubicBezTo>
                  <a:cubicBezTo>
                    <a:pt x="1529100" y="47108"/>
                    <a:pt x="1526516" y="45992"/>
                    <a:pt x="1524519" y="44229"/>
                  </a:cubicBezTo>
                  <a:cubicBezTo>
                    <a:pt x="1522522" y="42467"/>
                    <a:pt x="1521171" y="40059"/>
                    <a:pt x="1520466" y="37005"/>
                  </a:cubicBezTo>
                  <a:cubicBezTo>
                    <a:pt x="1519761" y="33950"/>
                    <a:pt x="1519409" y="29721"/>
                    <a:pt x="1519409" y="24317"/>
                  </a:cubicBezTo>
                  <a:cubicBezTo>
                    <a:pt x="1519409" y="18914"/>
                    <a:pt x="1519761" y="14626"/>
                    <a:pt x="1520466" y="11454"/>
                  </a:cubicBezTo>
                  <a:cubicBezTo>
                    <a:pt x="1521171" y="8282"/>
                    <a:pt x="1522522" y="5933"/>
                    <a:pt x="1524519" y="4405"/>
                  </a:cubicBezTo>
                  <a:cubicBezTo>
                    <a:pt x="1526516" y="2878"/>
                    <a:pt x="1529100" y="1880"/>
                    <a:pt x="1532272" y="1410"/>
                  </a:cubicBezTo>
                  <a:cubicBezTo>
                    <a:pt x="1535444" y="940"/>
                    <a:pt x="1539497" y="705"/>
                    <a:pt x="1544431" y="705"/>
                  </a:cubicBezTo>
                  <a:close/>
                  <a:moveTo>
                    <a:pt x="1268206" y="705"/>
                  </a:moveTo>
                  <a:cubicBezTo>
                    <a:pt x="1273140" y="705"/>
                    <a:pt x="1277192" y="940"/>
                    <a:pt x="1280364" y="1410"/>
                  </a:cubicBezTo>
                  <a:cubicBezTo>
                    <a:pt x="1283536" y="1880"/>
                    <a:pt x="1286121" y="2878"/>
                    <a:pt x="1288118" y="4405"/>
                  </a:cubicBezTo>
                  <a:cubicBezTo>
                    <a:pt x="1290115" y="5933"/>
                    <a:pt x="1291466" y="8282"/>
                    <a:pt x="1292171" y="11454"/>
                  </a:cubicBezTo>
                  <a:cubicBezTo>
                    <a:pt x="1292876" y="14626"/>
                    <a:pt x="1293228" y="18914"/>
                    <a:pt x="1293228" y="24317"/>
                  </a:cubicBezTo>
                  <a:cubicBezTo>
                    <a:pt x="1293228" y="29721"/>
                    <a:pt x="1292876" y="33950"/>
                    <a:pt x="1292171" y="37005"/>
                  </a:cubicBezTo>
                  <a:cubicBezTo>
                    <a:pt x="1291466" y="40059"/>
                    <a:pt x="1290115" y="42467"/>
                    <a:pt x="1288118" y="44229"/>
                  </a:cubicBezTo>
                  <a:cubicBezTo>
                    <a:pt x="1286121" y="45992"/>
                    <a:pt x="1283536" y="47108"/>
                    <a:pt x="1280364" y="47578"/>
                  </a:cubicBezTo>
                  <a:cubicBezTo>
                    <a:pt x="1277192" y="48047"/>
                    <a:pt x="1273140" y="48282"/>
                    <a:pt x="1268206" y="48282"/>
                  </a:cubicBezTo>
                  <a:cubicBezTo>
                    <a:pt x="1263272" y="48282"/>
                    <a:pt x="1259219" y="48047"/>
                    <a:pt x="1256047" y="47578"/>
                  </a:cubicBezTo>
                  <a:cubicBezTo>
                    <a:pt x="1252875" y="47108"/>
                    <a:pt x="1250291" y="45992"/>
                    <a:pt x="1248294" y="44229"/>
                  </a:cubicBezTo>
                  <a:cubicBezTo>
                    <a:pt x="1246297" y="42467"/>
                    <a:pt x="1244946" y="40059"/>
                    <a:pt x="1244241" y="37005"/>
                  </a:cubicBezTo>
                  <a:cubicBezTo>
                    <a:pt x="1243536" y="33950"/>
                    <a:pt x="1243184" y="29721"/>
                    <a:pt x="1243184" y="24317"/>
                  </a:cubicBezTo>
                  <a:cubicBezTo>
                    <a:pt x="1243184" y="18914"/>
                    <a:pt x="1243536" y="14626"/>
                    <a:pt x="1244241" y="11454"/>
                  </a:cubicBezTo>
                  <a:cubicBezTo>
                    <a:pt x="1244946" y="8282"/>
                    <a:pt x="1246297" y="5933"/>
                    <a:pt x="1248294" y="4405"/>
                  </a:cubicBezTo>
                  <a:cubicBezTo>
                    <a:pt x="1250291" y="2878"/>
                    <a:pt x="1252875" y="1880"/>
                    <a:pt x="1256047" y="1410"/>
                  </a:cubicBezTo>
                  <a:cubicBezTo>
                    <a:pt x="1259219" y="940"/>
                    <a:pt x="1263272" y="705"/>
                    <a:pt x="1268206" y="705"/>
                  </a:cubicBezTo>
                  <a:close/>
                  <a:moveTo>
                    <a:pt x="2837383" y="0"/>
                  </a:moveTo>
                  <a:lnTo>
                    <a:pt x="2881436" y="0"/>
                  </a:lnTo>
                  <a:lnTo>
                    <a:pt x="2881436" y="102203"/>
                  </a:lnTo>
                  <a:cubicBezTo>
                    <a:pt x="2886840" y="92101"/>
                    <a:pt x="2894887" y="84876"/>
                    <a:pt x="2905577" y="80529"/>
                  </a:cubicBezTo>
                  <a:cubicBezTo>
                    <a:pt x="2916267" y="76183"/>
                    <a:pt x="2928191" y="74009"/>
                    <a:pt x="2941348" y="74009"/>
                  </a:cubicBezTo>
                  <a:cubicBezTo>
                    <a:pt x="2953331" y="74009"/>
                    <a:pt x="2963375" y="75419"/>
                    <a:pt x="2971480" y="78238"/>
                  </a:cubicBezTo>
                  <a:cubicBezTo>
                    <a:pt x="2979586" y="81058"/>
                    <a:pt x="2986106" y="85170"/>
                    <a:pt x="2991040" y="90573"/>
                  </a:cubicBezTo>
                  <a:cubicBezTo>
                    <a:pt x="2995974" y="95977"/>
                    <a:pt x="2999498" y="102615"/>
                    <a:pt x="3001613" y="110485"/>
                  </a:cubicBezTo>
                  <a:cubicBezTo>
                    <a:pt x="3003727" y="118356"/>
                    <a:pt x="3004784" y="127343"/>
                    <a:pt x="3004784" y="137446"/>
                  </a:cubicBezTo>
                  <a:lnTo>
                    <a:pt x="3004784" y="267843"/>
                  </a:lnTo>
                  <a:lnTo>
                    <a:pt x="2960731" y="267843"/>
                  </a:lnTo>
                  <a:lnTo>
                    <a:pt x="2960731" y="149781"/>
                  </a:lnTo>
                  <a:cubicBezTo>
                    <a:pt x="2960731" y="136389"/>
                    <a:pt x="2958558" y="126521"/>
                    <a:pt x="2954212" y="120177"/>
                  </a:cubicBezTo>
                  <a:cubicBezTo>
                    <a:pt x="2949865" y="113833"/>
                    <a:pt x="2941113" y="110662"/>
                    <a:pt x="2927956" y="110662"/>
                  </a:cubicBezTo>
                  <a:cubicBezTo>
                    <a:pt x="2916913" y="110662"/>
                    <a:pt x="2907280" y="112835"/>
                    <a:pt x="2899057" y="117181"/>
                  </a:cubicBezTo>
                  <a:cubicBezTo>
                    <a:pt x="2890834" y="121528"/>
                    <a:pt x="2884960" y="129810"/>
                    <a:pt x="2881436" y="142027"/>
                  </a:cubicBezTo>
                  <a:lnTo>
                    <a:pt x="2881436" y="267843"/>
                  </a:lnTo>
                  <a:lnTo>
                    <a:pt x="2837383" y="2678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zh-CN" altLang="en-US" sz="2800">
                <a:solidFill>
                  <a:srgbClr val="01375C"/>
                </a:solidFill>
                <a:latin typeface="阿里巴巴普惠体 2.0 75 SemiBold" panose="00020600040101010101" pitchFamily="18" charset="-122"/>
                <a:ea typeface="阿里巴巴普惠体 2.0 75 SemiBold" panose="00020600040101010101" pitchFamily="18" charset="-122"/>
                <a:cs typeface="阿里巴巴普惠体 2.0 75 SemiBold" panose="00020600040101010101" pitchFamily="18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7460E27-FEB8-A859-95A0-D87ED07F0B5B}"/>
                </a:ext>
              </a:extLst>
            </p:cNvPr>
            <p:cNvGrpSpPr/>
            <p:nvPr userDrawn="1"/>
          </p:nvGrpSpPr>
          <p:grpSpPr>
            <a:xfrm rot="18900000">
              <a:off x="3297733" y="993665"/>
              <a:ext cx="1257300" cy="1343023"/>
              <a:chOff x="3037935" y="2358710"/>
              <a:chExt cx="1257300" cy="1343023"/>
            </a:xfrm>
            <a:grpFill/>
          </p:grpSpPr>
          <p:sp>
            <p:nvSpPr>
              <p:cNvPr id="11" name="任意多边形: 形状 16">
                <a:extLst>
                  <a:ext uri="{FF2B5EF4-FFF2-40B4-BE49-F238E27FC236}">
                    <a16:creationId xmlns:a16="http://schemas.microsoft.com/office/drawing/2014/main" id="{D55861EF-0C1F-CD8D-94B0-32E23B1B9555}"/>
                  </a:ext>
                </a:extLst>
              </p:cNvPr>
              <p:cNvSpPr/>
              <p:nvPr userDrawn="1"/>
            </p:nvSpPr>
            <p:spPr>
              <a:xfrm>
                <a:off x="3037935" y="2444433"/>
                <a:ext cx="1257300" cy="1257300"/>
              </a:xfrm>
              <a:custGeom>
                <a:avLst/>
                <a:gdLst>
                  <a:gd name="connsiteX0" fmla="*/ 0 w 1257300"/>
                  <a:gd name="connsiteY0" fmla="*/ 0 h 1257300"/>
                  <a:gd name="connsiteX1" fmla="*/ 719679 w 1257300"/>
                  <a:gd name="connsiteY1" fmla="*/ 0 h 1257300"/>
                  <a:gd name="connsiteX2" fmla="*/ 719679 w 1257300"/>
                  <a:gd name="connsiteY2" fmla="*/ 251460 h 1257300"/>
                  <a:gd name="connsiteX3" fmla="*/ 251459 w 1257300"/>
                  <a:gd name="connsiteY3" fmla="*/ 251460 h 1257300"/>
                  <a:gd name="connsiteX4" fmla="*/ 251459 w 1257300"/>
                  <a:gd name="connsiteY4" fmla="*/ 502917 h 1257300"/>
                  <a:gd name="connsiteX5" fmla="*/ 1257300 w 1257300"/>
                  <a:gd name="connsiteY5" fmla="*/ 502917 h 1257300"/>
                  <a:gd name="connsiteX6" fmla="*/ 1257300 w 1257300"/>
                  <a:gd name="connsiteY6" fmla="*/ 1257300 h 1257300"/>
                  <a:gd name="connsiteX7" fmla="*/ 0 w 1257300"/>
                  <a:gd name="connsiteY7" fmla="*/ 1257300 h 1257300"/>
                  <a:gd name="connsiteX8" fmla="*/ 0 w 1257300"/>
                  <a:gd name="connsiteY8" fmla="*/ 1005839 h 1257300"/>
                  <a:gd name="connsiteX9" fmla="*/ 1005840 w 1257300"/>
                  <a:gd name="connsiteY9" fmla="*/ 1005839 h 1257300"/>
                  <a:gd name="connsiteX10" fmla="*/ 1005840 w 1257300"/>
                  <a:gd name="connsiteY10" fmla="*/ 754382 h 1257300"/>
                  <a:gd name="connsiteX11" fmla="*/ 0 w 1257300"/>
                  <a:gd name="connsiteY11" fmla="*/ 754382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57300" h="1257300">
                    <a:moveTo>
                      <a:pt x="0" y="0"/>
                    </a:moveTo>
                    <a:lnTo>
                      <a:pt x="719679" y="0"/>
                    </a:lnTo>
                    <a:lnTo>
                      <a:pt x="719679" y="251460"/>
                    </a:lnTo>
                    <a:lnTo>
                      <a:pt x="251459" y="251460"/>
                    </a:lnTo>
                    <a:lnTo>
                      <a:pt x="251459" y="502917"/>
                    </a:lnTo>
                    <a:lnTo>
                      <a:pt x="1257300" y="502917"/>
                    </a:lnTo>
                    <a:lnTo>
                      <a:pt x="1257300" y="1257300"/>
                    </a:lnTo>
                    <a:lnTo>
                      <a:pt x="0" y="1257300"/>
                    </a:lnTo>
                    <a:lnTo>
                      <a:pt x="0" y="1005839"/>
                    </a:lnTo>
                    <a:lnTo>
                      <a:pt x="1005840" y="1005839"/>
                    </a:lnTo>
                    <a:lnTo>
                      <a:pt x="1005840" y="754382"/>
                    </a:lnTo>
                    <a:lnTo>
                      <a:pt x="0" y="75438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6F0C5193-4732-46CD-E7D8-C947E7CC7E86}"/>
                  </a:ext>
                </a:extLst>
              </p:cNvPr>
              <p:cNvGrpSpPr/>
              <p:nvPr userDrawn="1"/>
            </p:nvGrpSpPr>
            <p:grpSpPr>
              <a:xfrm rot="5400000">
                <a:off x="3846548" y="2340132"/>
                <a:ext cx="426385" cy="463542"/>
                <a:chOff x="4359275" y="645319"/>
                <a:chExt cx="539750" cy="586787"/>
              </a:xfrm>
              <a:grpFill/>
            </p:grpSpPr>
            <p:sp>
              <p:nvSpPr>
                <p:cNvPr id="13" name="等腰三角形 12">
                  <a:extLst>
                    <a:ext uri="{FF2B5EF4-FFF2-40B4-BE49-F238E27FC236}">
                      <a16:creationId xmlns:a16="http://schemas.microsoft.com/office/drawing/2014/main" id="{958BEF69-41F5-6E72-8392-48ADE4D8E259}"/>
                    </a:ext>
                  </a:extLst>
                </p:cNvPr>
                <p:cNvSpPr/>
                <p:nvPr userDrawn="1"/>
              </p:nvSpPr>
              <p:spPr>
                <a:xfrm>
                  <a:off x="4453904" y="892128"/>
                  <a:ext cx="350492" cy="33997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4" name="等腰三角形 13">
                  <a:extLst>
                    <a:ext uri="{FF2B5EF4-FFF2-40B4-BE49-F238E27FC236}">
                      <a16:creationId xmlns:a16="http://schemas.microsoft.com/office/drawing/2014/main" id="{72C0F3BD-82C6-BCB7-58B6-44B31D52B17E}"/>
                    </a:ext>
                  </a:extLst>
                </p:cNvPr>
                <p:cNvSpPr/>
                <p:nvPr userDrawn="1"/>
              </p:nvSpPr>
              <p:spPr>
                <a:xfrm>
                  <a:off x="4359275" y="645319"/>
                  <a:ext cx="539750" cy="46196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7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7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91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9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9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9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96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97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9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9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0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02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03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904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05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906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907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08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6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6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91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1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91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91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91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80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88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8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8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8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86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8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8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8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70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7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87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CA06B-017E-40FE-A006-61B355E93044}" type="datetimeFigureOut">
              <a:rPr lang="zh-CN" altLang="en-US" smtClean="0"/>
              <a:pPr/>
              <a:t>2024/1/16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39042-2103-4D31-8BCD-0E15010617F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FA6FE8C-50B2-471A-72F8-7BD383EBE8DC}"/>
              </a:ext>
            </a:extLst>
          </p:cNvPr>
          <p:cNvGrpSpPr/>
          <p:nvPr userDrawn="1"/>
        </p:nvGrpSpPr>
        <p:grpSpPr>
          <a:xfrm>
            <a:off x="10489274" y="67941"/>
            <a:ext cx="1624545" cy="494267"/>
            <a:chOff x="3297733" y="993665"/>
            <a:chExt cx="4776929" cy="1430208"/>
          </a:xfrm>
          <a:solidFill>
            <a:srgbClr val="0070C0"/>
          </a:solidFill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549E3BC-44CF-FD94-86F4-03D0307F62C2}"/>
                </a:ext>
              </a:extLst>
            </p:cNvPr>
            <p:cNvSpPr txBox="1"/>
            <p:nvPr userDrawn="1"/>
          </p:nvSpPr>
          <p:spPr>
            <a:xfrm>
              <a:off x="4970655" y="1105468"/>
              <a:ext cx="3104007" cy="767791"/>
            </a:xfrm>
            <a:custGeom>
              <a:avLst/>
              <a:gdLst/>
              <a:ahLst/>
              <a:cxnLst/>
              <a:rect l="l" t="t" r="r" b="b"/>
              <a:pathLst>
                <a:path w="3104007" h="767791">
                  <a:moveTo>
                    <a:pt x="131597" y="375513"/>
                  </a:moveTo>
                  <a:lnTo>
                    <a:pt x="214579" y="435864"/>
                  </a:lnTo>
                  <a:cubicBezTo>
                    <a:pt x="172110" y="496214"/>
                    <a:pt x="125730" y="550697"/>
                    <a:pt x="75438" y="599313"/>
                  </a:cubicBezTo>
                  <a:lnTo>
                    <a:pt x="0" y="529742"/>
                  </a:lnTo>
                  <a:cubicBezTo>
                    <a:pt x="22911" y="509625"/>
                    <a:pt x="46939" y="485038"/>
                    <a:pt x="72085" y="455981"/>
                  </a:cubicBezTo>
                  <a:cubicBezTo>
                    <a:pt x="97231" y="426923"/>
                    <a:pt x="117069" y="400101"/>
                    <a:pt x="131597" y="375513"/>
                  </a:cubicBezTo>
                  <a:close/>
                  <a:moveTo>
                    <a:pt x="1317727" y="315163"/>
                  </a:moveTo>
                  <a:lnTo>
                    <a:pt x="1317727" y="403174"/>
                  </a:lnTo>
                  <a:lnTo>
                    <a:pt x="1381430" y="403174"/>
                  </a:lnTo>
                  <a:lnTo>
                    <a:pt x="1381430" y="315163"/>
                  </a:lnTo>
                  <a:close/>
                  <a:moveTo>
                    <a:pt x="258166" y="219608"/>
                  </a:moveTo>
                  <a:lnTo>
                    <a:pt x="364617" y="223799"/>
                  </a:lnTo>
                  <a:cubicBezTo>
                    <a:pt x="364617" y="243357"/>
                    <a:pt x="364338" y="258445"/>
                    <a:pt x="363779" y="269062"/>
                  </a:cubicBezTo>
                  <a:lnTo>
                    <a:pt x="606019" y="269062"/>
                  </a:lnTo>
                  <a:lnTo>
                    <a:pt x="600151" y="380543"/>
                  </a:lnTo>
                  <a:cubicBezTo>
                    <a:pt x="622503" y="395072"/>
                    <a:pt x="650164" y="414350"/>
                    <a:pt x="683133" y="438379"/>
                  </a:cubicBezTo>
                  <a:cubicBezTo>
                    <a:pt x="716102" y="462407"/>
                    <a:pt x="740969" y="481406"/>
                    <a:pt x="757733" y="495376"/>
                  </a:cubicBezTo>
                  <a:lnTo>
                    <a:pt x="707441" y="589254"/>
                  </a:lnTo>
                  <a:cubicBezTo>
                    <a:pt x="677825" y="560756"/>
                    <a:pt x="639547" y="527786"/>
                    <a:pt x="592607" y="490347"/>
                  </a:cubicBezTo>
                  <a:lnTo>
                    <a:pt x="588416" y="544830"/>
                  </a:lnTo>
                  <a:lnTo>
                    <a:pt x="582549" y="627812"/>
                  </a:lnTo>
                  <a:cubicBezTo>
                    <a:pt x="580873" y="656310"/>
                    <a:pt x="575005" y="678383"/>
                    <a:pt x="564947" y="694029"/>
                  </a:cubicBezTo>
                  <a:cubicBezTo>
                    <a:pt x="554888" y="709676"/>
                    <a:pt x="540220" y="720992"/>
                    <a:pt x="520941" y="727977"/>
                  </a:cubicBezTo>
                  <a:cubicBezTo>
                    <a:pt x="501663" y="734962"/>
                    <a:pt x="475259" y="739572"/>
                    <a:pt x="441731" y="741807"/>
                  </a:cubicBezTo>
                  <a:lnTo>
                    <a:pt x="369646" y="746836"/>
                  </a:lnTo>
                  <a:lnTo>
                    <a:pt x="339471" y="649605"/>
                  </a:lnTo>
                  <a:lnTo>
                    <a:pt x="412394" y="644576"/>
                  </a:lnTo>
                  <a:cubicBezTo>
                    <a:pt x="431394" y="643458"/>
                    <a:pt x="444945" y="641502"/>
                    <a:pt x="453047" y="638708"/>
                  </a:cubicBezTo>
                  <a:cubicBezTo>
                    <a:pt x="461150" y="635914"/>
                    <a:pt x="467017" y="630745"/>
                    <a:pt x="470649" y="623202"/>
                  </a:cubicBezTo>
                  <a:cubicBezTo>
                    <a:pt x="474282" y="615658"/>
                    <a:pt x="477215" y="602945"/>
                    <a:pt x="479450" y="585064"/>
                  </a:cubicBezTo>
                  <a:cubicBezTo>
                    <a:pt x="481686" y="567182"/>
                    <a:pt x="484619" y="533095"/>
                    <a:pt x="488252" y="482803"/>
                  </a:cubicBezTo>
                  <a:cubicBezTo>
                    <a:pt x="491884" y="432511"/>
                    <a:pt x="494259" y="393954"/>
                    <a:pt x="495376" y="367131"/>
                  </a:cubicBezTo>
                  <a:lnTo>
                    <a:pt x="358750" y="367131"/>
                  </a:lnTo>
                  <a:cubicBezTo>
                    <a:pt x="353720" y="435305"/>
                    <a:pt x="341567" y="492163"/>
                    <a:pt x="322288" y="537705"/>
                  </a:cubicBezTo>
                  <a:cubicBezTo>
                    <a:pt x="303009" y="583247"/>
                    <a:pt x="275209" y="623341"/>
                    <a:pt x="238887" y="657987"/>
                  </a:cubicBezTo>
                  <a:cubicBezTo>
                    <a:pt x="202565" y="692633"/>
                    <a:pt x="152273" y="729234"/>
                    <a:pt x="88011" y="767791"/>
                  </a:cubicBezTo>
                  <a:lnTo>
                    <a:pt x="17602" y="682295"/>
                  </a:lnTo>
                  <a:cubicBezTo>
                    <a:pt x="74041" y="651561"/>
                    <a:pt x="118186" y="622224"/>
                    <a:pt x="150038" y="594284"/>
                  </a:cubicBezTo>
                  <a:cubicBezTo>
                    <a:pt x="181890" y="566344"/>
                    <a:pt x="205638" y="534771"/>
                    <a:pt x="221285" y="499567"/>
                  </a:cubicBezTo>
                  <a:cubicBezTo>
                    <a:pt x="236931" y="464363"/>
                    <a:pt x="247269" y="420218"/>
                    <a:pt x="252298" y="367131"/>
                  </a:cubicBezTo>
                  <a:lnTo>
                    <a:pt x="50292" y="367131"/>
                  </a:lnTo>
                  <a:lnTo>
                    <a:pt x="50292" y="269062"/>
                  </a:lnTo>
                  <a:lnTo>
                    <a:pt x="257327" y="269062"/>
                  </a:lnTo>
                  <a:close/>
                  <a:moveTo>
                    <a:pt x="1317727" y="128244"/>
                  </a:moveTo>
                  <a:lnTo>
                    <a:pt x="1317727" y="220446"/>
                  </a:lnTo>
                  <a:lnTo>
                    <a:pt x="1381430" y="220446"/>
                  </a:lnTo>
                  <a:lnTo>
                    <a:pt x="1381430" y="128244"/>
                  </a:lnTo>
                  <a:close/>
                  <a:moveTo>
                    <a:pt x="2434285" y="41072"/>
                  </a:moveTo>
                  <a:lnTo>
                    <a:pt x="3029407" y="41072"/>
                  </a:lnTo>
                  <a:lnTo>
                    <a:pt x="3029407" y="141656"/>
                  </a:lnTo>
                  <a:lnTo>
                    <a:pt x="2782138" y="141656"/>
                  </a:lnTo>
                  <a:lnTo>
                    <a:pt x="2782138" y="274091"/>
                  </a:lnTo>
                  <a:lnTo>
                    <a:pt x="3072155" y="274091"/>
                  </a:lnTo>
                  <a:lnTo>
                    <a:pt x="3072155" y="377190"/>
                  </a:lnTo>
                  <a:lnTo>
                    <a:pt x="2793873" y="377190"/>
                  </a:lnTo>
                  <a:cubicBezTo>
                    <a:pt x="2818460" y="437540"/>
                    <a:pt x="2855760" y="488251"/>
                    <a:pt x="2905773" y="529323"/>
                  </a:cubicBezTo>
                  <a:cubicBezTo>
                    <a:pt x="2955785" y="570395"/>
                    <a:pt x="3021863" y="608533"/>
                    <a:pt x="3104007" y="643737"/>
                  </a:cubicBezTo>
                  <a:lnTo>
                    <a:pt x="3043657" y="751865"/>
                  </a:lnTo>
                  <a:cubicBezTo>
                    <a:pt x="2963190" y="708838"/>
                    <a:pt x="2898369" y="666509"/>
                    <a:pt x="2849194" y="624878"/>
                  </a:cubicBezTo>
                  <a:cubicBezTo>
                    <a:pt x="2800020" y="583247"/>
                    <a:pt x="2762021" y="536727"/>
                    <a:pt x="2735199" y="485318"/>
                  </a:cubicBezTo>
                  <a:cubicBezTo>
                    <a:pt x="2681554" y="583108"/>
                    <a:pt x="2579573" y="670280"/>
                    <a:pt x="2429256" y="746836"/>
                  </a:cubicBezTo>
                  <a:lnTo>
                    <a:pt x="2360523" y="649605"/>
                  </a:lnTo>
                  <a:cubicBezTo>
                    <a:pt x="2447696" y="607695"/>
                    <a:pt x="2516149" y="565366"/>
                    <a:pt x="2565883" y="522618"/>
                  </a:cubicBezTo>
                  <a:cubicBezTo>
                    <a:pt x="2615616" y="479869"/>
                    <a:pt x="2648306" y="431394"/>
                    <a:pt x="2663952" y="377190"/>
                  </a:cubicBezTo>
                  <a:lnTo>
                    <a:pt x="2388184" y="377190"/>
                  </a:lnTo>
                  <a:lnTo>
                    <a:pt x="2388184" y="274091"/>
                  </a:lnTo>
                  <a:lnTo>
                    <a:pt x="2674010" y="274091"/>
                  </a:lnTo>
                  <a:lnTo>
                    <a:pt x="2674010" y="141656"/>
                  </a:lnTo>
                  <a:lnTo>
                    <a:pt x="2434285" y="141656"/>
                  </a:lnTo>
                  <a:close/>
                  <a:moveTo>
                    <a:pt x="1658874" y="5029"/>
                  </a:moveTo>
                  <a:lnTo>
                    <a:pt x="1759458" y="9220"/>
                  </a:lnTo>
                  <a:lnTo>
                    <a:pt x="1759458" y="145008"/>
                  </a:lnTo>
                  <a:lnTo>
                    <a:pt x="1903628" y="145008"/>
                  </a:lnTo>
                  <a:lnTo>
                    <a:pt x="1903628" y="248945"/>
                  </a:lnTo>
                  <a:lnTo>
                    <a:pt x="1759458" y="248945"/>
                  </a:lnTo>
                  <a:lnTo>
                    <a:pt x="1759458" y="372999"/>
                  </a:lnTo>
                  <a:lnTo>
                    <a:pt x="1886026" y="372999"/>
                  </a:lnTo>
                  <a:lnTo>
                    <a:pt x="1886026" y="475259"/>
                  </a:lnTo>
                  <a:lnTo>
                    <a:pt x="1759458" y="475259"/>
                  </a:lnTo>
                  <a:lnTo>
                    <a:pt x="1759458" y="621944"/>
                  </a:lnTo>
                  <a:lnTo>
                    <a:pt x="1927098" y="621944"/>
                  </a:lnTo>
                  <a:lnTo>
                    <a:pt x="1927098" y="722528"/>
                  </a:lnTo>
                  <a:lnTo>
                    <a:pt x="1488719" y="722528"/>
                  </a:lnTo>
                  <a:lnTo>
                    <a:pt x="1488719" y="621944"/>
                  </a:lnTo>
                  <a:lnTo>
                    <a:pt x="1658874" y="621944"/>
                  </a:lnTo>
                  <a:lnTo>
                    <a:pt x="1658874" y="475259"/>
                  </a:lnTo>
                  <a:lnTo>
                    <a:pt x="1512189" y="475259"/>
                  </a:lnTo>
                  <a:lnTo>
                    <a:pt x="1512189" y="372999"/>
                  </a:lnTo>
                  <a:lnTo>
                    <a:pt x="1658874" y="372999"/>
                  </a:lnTo>
                  <a:lnTo>
                    <a:pt x="1658874" y="248945"/>
                  </a:lnTo>
                  <a:lnTo>
                    <a:pt x="1584274" y="248945"/>
                  </a:lnTo>
                  <a:cubicBezTo>
                    <a:pt x="1577569" y="274650"/>
                    <a:pt x="1566113" y="312648"/>
                    <a:pt x="1549908" y="362940"/>
                  </a:cubicBezTo>
                  <a:lnTo>
                    <a:pt x="1472794" y="335280"/>
                  </a:lnTo>
                  <a:lnTo>
                    <a:pt x="1472794" y="650443"/>
                  </a:lnTo>
                  <a:cubicBezTo>
                    <a:pt x="1472794" y="682295"/>
                    <a:pt x="1467066" y="704647"/>
                    <a:pt x="1455611" y="717499"/>
                  </a:cubicBezTo>
                  <a:cubicBezTo>
                    <a:pt x="1444155" y="730352"/>
                    <a:pt x="1422502" y="738454"/>
                    <a:pt x="1390650" y="741807"/>
                  </a:cubicBezTo>
                  <a:lnTo>
                    <a:pt x="1347064" y="745998"/>
                  </a:lnTo>
                  <a:lnTo>
                    <a:pt x="1317727" y="645414"/>
                  </a:lnTo>
                  <a:lnTo>
                    <a:pt x="1355446" y="640385"/>
                  </a:lnTo>
                  <a:cubicBezTo>
                    <a:pt x="1366622" y="638708"/>
                    <a:pt x="1373746" y="635356"/>
                    <a:pt x="1376820" y="630326"/>
                  </a:cubicBezTo>
                  <a:cubicBezTo>
                    <a:pt x="1379893" y="625297"/>
                    <a:pt x="1381430" y="616356"/>
                    <a:pt x="1381430" y="603504"/>
                  </a:cubicBezTo>
                  <a:lnTo>
                    <a:pt x="1381430" y="497052"/>
                  </a:lnTo>
                  <a:lnTo>
                    <a:pt x="1316889" y="497052"/>
                  </a:lnTo>
                  <a:cubicBezTo>
                    <a:pt x="1314653" y="543992"/>
                    <a:pt x="1307109" y="588277"/>
                    <a:pt x="1294257" y="629907"/>
                  </a:cubicBezTo>
                  <a:cubicBezTo>
                    <a:pt x="1281405" y="671538"/>
                    <a:pt x="1263244" y="713029"/>
                    <a:pt x="1239774" y="754380"/>
                  </a:cubicBezTo>
                  <a:lnTo>
                    <a:pt x="1153439" y="704088"/>
                  </a:lnTo>
                  <a:cubicBezTo>
                    <a:pt x="1173556" y="669442"/>
                    <a:pt x="1188644" y="638569"/>
                    <a:pt x="1198702" y="611467"/>
                  </a:cubicBezTo>
                  <a:cubicBezTo>
                    <a:pt x="1208761" y="584365"/>
                    <a:pt x="1216025" y="549021"/>
                    <a:pt x="1220495" y="505435"/>
                  </a:cubicBezTo>
                  <a:cubicBezTo>
                    <a:pt x="1224966" y="461848"/>
                    <a:pt x="1227201" y="400939"/>
                    <a:pt x="1227201" y="322707"/>
                  </a:cubicBezTo>
                  <a:lnTo>
                    <a:pt x="1227201" y="26822"/>
                  </a:lnTo>
                  <a:lnTo>
                    <a:pt x="1472794" y="26822"/>
                  </a:lnTo>
                  <a:lnTo>
                    <a:pt x="1472794" y="296723"/>
                  </a:lnTo>
                  <a:cubicBezTo>
                    <a:pt x="1497940" y="219608"/>
                    <a:pt x="1516939" y="134391"/>
                    <a:pt x="1529791" y="41072"/>
                  </a:cubicBezTo>
                  <a:lnTo>
                    <a:pt x="1623670" y="55321"/>
                  </a:lnTo>
                  <a:cubicBezTo>
                    <a:pt x="1619199" y="87731"/>
                    <a:pt x="1614170" y="117627"/>
                    <a:pt x="1608582" y="145008"/>
                  </a:cubicBezTo>
                  <a:lnTo>
                    <a:pt x="1658874" y="145008"/>
                  </a:lnTo>
                  <a:close/>
                  <a:moveTo>
                    <a:pt x="186919" y="0"/>
                  </a:moveTo>
                  <a:lnTo>
                    <a:pt x="293370" y="4191"/>
                  </a:lnTo>
                  <a:lnTo>
                    <a:pt x="293370" y="63703"/>
                  </a:lnTo>
                  <a:lnTo>
                    <a:pt x="449275" y="63703"/>
                  </a:lnTo>
                  <a:lnTo>
                    <a:pt x="449275" y="0"/>
                  </a:lnTo>
                  <a:lnTo>
                    <a:pt x="555727" y="4191"/>
                  </a:lnTo>
                  <a:lnTo>
                    <a:pt x="555727" y="63703"/>
                  </a:lnTo>
                  <a:lnTo>
                    <a:pt x="734263" y="63703"/>
                  </a:lnTo>
                  <a:lnTo>
                    <a:pt x="734263" y="161772"/>
                  </a:lnTo>
                  <a:lnTo>
                    <a:pt x="555727" y="161772"/>
                  </a:lnTo>
                  <a:lnTo>
                    <a:pt x="555727" y="209550"/>
                  </a:lnTo>
                  <a:lnTo>
                    <a:pt x="449275" y="209550"/>
                  </a:lnTo>
                  <a:lnTo>
                    <a:pt x="449275" y="161772"/>
                  </a:lnTo>
                  <a:lnTo>
                    <a:pt x="293370" y="161772"/>
                  </a:lnTo>
                  <a:lnTo>
                    <a:pt x="293370" y="207035"/>
                  </a:lnTo>
                  <a:lnTo>
                    <a:pt x="186919" y="207035"/>
                  </a:lnTo>
                  <a:lnTo>
                    <a:pt x="186919" y="161772"/>
                  </a:lnTo>
                  <a:lnTo>
                    <a:pt x="5867" y="161772"/>
                  </a:lnTo>
                  <a:lnTo>
                    <a:pt x="5867" y="63703"/>
                  </a:lnTo>
                  <a:lnTo>
                    <a:pt x="186919" y="6370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zh-CN" altLang="en-US" sz="6600" spc="300">
                <a:solidFill>
                  <a:srgbClr val="01375C"/>
                </a:solidFill>
                <a:latin typeface="阿里巴巴普惠体 2.0 95 ExtraBold" panose="00020600040101010101" pitchFamily="18" charset="-122"/>
                <a:ea typeface="阿里巴巴普惠体 2.0 95 ExtraBold" panose="00020600040101010101" pitchFamily="18" charset="-122"/>
                <a:cs typeface="阿里巴巴普惠体 2.0 95 ExtraBold" panose="00020600040101010101" pitchFamily="18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410F38D-DEDB-33D5-53B0-0A231385F2F7}"/>
                </a:ext>
              </a:extLst>
            </p:cNvPr>
            <p:cNvSpPr txBox="1"/>
            <p:nvPr userDrawn="1"/>
          </p:nvSpPr>
          <p:spPr>
            <a:xfrm>
              <a:off x="4977545" y="2085546"/>
              <a:ext cx="3096362" cy="338327"/>
            </a:xfrm>
            <a:custGeom>
              <a:avLst/>
              <a:gdLst/>
              <a:ahLst/>
              <a:cxnLst/>
              <a:rect l="l" t="t" r="r" b="b"/>
              <a:pathLst>
                <a:path w="3113198" h="338328">
                  <a:moveTo>
                    <a:pt x="3085004" y="213570"/>
                  </a:moveTo>
                  <a:cubicBezTo>
                    <a:pt x="3090643" y="213570"/>
                    <a:pt x="3095283" y="213863"/>
                    <a:pt x="3098925" y="214451"/>
                  </a:cubicBezTo>
                  <a:cubicBezTo>
                    <a:pt x="3102567" y="215038"/>
                    <a:pt x="3105445" y="216330"/>
                    <a:pt x="3107559" y="218327"/>
                  </a:cubicBezTo>
                  <a:cubicBezTo>
                    <a:pt x="3109674" y="220325"/>
                    <a:pt x="3111142" y="223203"/>
                    <a:pt x="3111965" y="226962"/>
                  </a:cubicBezTo>
                  <a:cubicBezTo>
                    <a:pt x="3112787" y="230721"/>
                    <a:pt x="3113198" y="235655"/>
                    <a:pt x="3113198" y="241764"/>
                  </a:cubicBezTo>
                  <a:cubicBezTo>
                    <a:pt x="3113198" y="247872"/>
                    <a:pt x="3112787" y="252748"/>
                    <a:pt x="3111965" y="256389"/>
                  </a:cubicBezTo>
                  <a:cubicBezTo>
                    <a:pt x="3111142" y="260031"/>
                    <a:pt x="3109674" y="262850"/>
                    <a:pt x="3107559" y="264848"/>
                  </a:cubicBezTo>
                  <a:cubicBezTo>
                    <a:pt x="3105445" y="266845"/>
                    <a:pt x="3102567" y="268196"/>
                    <a:pt x="3098925" y="268900"/>
                  </a:cubicBezTo>
                  <a:cubicBezTo>
                    <a:pt x="3095283" y="269605"/>
                    <a:pt x="3090643" y="269958"/>
                    <a:pt x="3085004" y="269958"/>
                  </a:cubicBezTo>
                  <a:cubicBezTo>
                    <a:pt x="3079130" y="269958"/>
                    <a:pt x="3074373" y="269605"/>
                    <a:pt x="3070731" y="268900"/>
                  </a:cubicBezTo>
                  <a:cubicBezTo>
                    <a:pt x="3067089" y="268196"/>
                    <a:pt x="3064211" y="266845"/>
                    <a:pt x="3062096" y="264848"/>
                  </a:cubicBezTo>
                  <a:cubicBezTo>
                    <a:pt x="3059982" y="262850"/>
                    <a:pt x="3058572" y="260031"/>
                    <a:pt x="3057867" y="256389"/>
                  </a:cubicBezTo>
                  <a:cubicBezTo>
                    <a:pt x="3057162" y="252748"/>
                    <a:pt x="3056810" y="247872"/>
                    <a:pt x="3056810" y="241764"/>
                  </a:cubicBezTo>
                  <a:cubicBezTo>
                    <a:pt x="3056810" y="235655"/>
                    <a:pt x="3057162" y="230721"/>
                    <a:pt x="3057867" y="226962"/>
                  </a:cubicBezTo>
                  <a:cubicBezTo>
                    <a:pt x="3058572" y="223203"/>
                    <a:pt x="3059982" y="220325"/>
                    <a:pt x="3062096" y="218327"/>
                  </a:cubicBezTo>
                  <a:cubicBezTo>
                    <a:pt x="3064211" y="216330"/>
                    <a:pt x="3067089" y="215038"/>
                    <a:pt x="3070731" y="214451"/>
                  </a:cubicBezTo>
                  <a:cubicBezTo>
                    <a:pt x="3074373" y="213863"/>
                    <a:pt x="3079130" y="213570"/>
                    <a:pt x="3085004" y="213570"/>
                  </a:cubicBezTo>
                  <a:close/>
                  <a:moveTo>
                    <a:pt x="2518390" y="107842"/>
                  </a:moveTo>
                  <a:cubicBezTo>
                    <a:pt x="2509462" y="107842"/>
                    <a:pt x="2502061" y="108899"/>
                    <a:pt x="2496188" y="111014"/>
                  </a:cubicBezTo>
                  <a:cubicBezTo>
                    <a:pt x="2490314" y="113129"/>
                    <a:pt x="2485615" y="116300"/>
                    <a:pt x="2482091" y="120529"/>
                  </a:cubicBezTo>
                  <a:cubicBezTo>
                    <a:pt x="2478566" y="124759"/>
                    <a:pt x="2475982" y="129986"/>
                    <a:pt x="2474337" y="136212"/>
                  </a:cubicBezTo>
                  <a:cubicBezTo>
                    <a:pt x="2472693" y="142439"/>
                    <a:pt x="2471753" y="149663"/>
                    <a:pt x="2471518" y="157887"/>
                  </a:cubicBezTo>
                  <a:lnTo>
                    <a:pt x="2557157" y="151543"/>
                  </a:lnTo>
                  <a:cubicBezTo>
                    <a:pt x="2557157" y="145669"/>
                    <a:pt x="2556746" y="140089"/>
                    <a:pt x="2555924" y="134803"/>
                  </a:cubicBezTo>
                  <a:cubicBezTo>
                    <a:pt x="2555101" y="129516"/>
                    <a:pt x="2553281" y="124876"/>
                    <a:pt x="2550461" y="120882"/>
                  </a:cubicBezTo>
                  <a:cubicBezTo>
                    <a:pt x="2547642" y="116888"/>
                    <a:pt x="2543706" y="113716"/>
                    <a:pt x="2538655" y="111366"/>
                  </a:cubicBezTo>
                  <a:cubicBezTo>
                    <a:pt x="2533603" y="109017"/>
                    <a:pt x="2526849" y="107842"/>
                    <a:pt x="2518390" y="107842"/>
                  </a:cubicBezTo>
                  <a:close/>
                  <a:moveTo>
                    <a:pt x="1708766" y="107842"/>
                  </a:moveTo>
                  <a:cubicBezTo>
                    <a:pt x="1700072" y="107842"/>
                    <a:pt x="1692789" y="108899"/>
                    <a:pt x="1686915" y="111014"/>
                  </a:cubicBezTo>
                  <a:cubicBezTo>
                    <a:pt x="1681041" y="113129"/>
                    <a:pt x="1676343" y="116712"/>
                    <a:pt x="1672818" y="121763"/>
                  </a:cubicBezTo>
                  <a:cubicBezTo>
                    <a:pt x="1669294" y="126814"/>
                    <a:pt x="1666768" y="133510"/>
                    <a:pt x="1665241" y="141851"/>
                  </a:cubicBezTo>
                  <a:cubicBezTo>
                    <a:pt x="1663714" y="150192"/>
                    <a:pt x="1662950" y="160471"/>
                    <a:pt x="1662950" y="172688"/>
                  </a:cubicBezTo>
                  <a:cubicBezTo>
                    <a:pt x="1662950" y="185141"/>
                    <a:pt x="1663714" y="195479"/>
                    <a:pt x="1665241" y="203702"/>
                  </a:cubicBezTo>
                  <a:cubicBezTo>
                    <a:pt x="1666768" y="211925"/>
                    <a:pt x="1669353" y="218504"/>
                    <a:pt x="1672994" y="223438"/>
                  </a:cubicBezTo>
                  <a:cubicBezTo>
                    <a:pt x="1676636" y="228372"/>
                    <a:pt x="1681394" y="231896"/>
                    <a:pt x="1687268" y="234010"/>
                  </a:cubicBezTo>
                  <a:cubicBezTo>
                    <a:pt x="1693141" y="236125"/>
                    <a:pt x="1700307" y="237182"/>
                    <a:pt x="1708766" y="237182"/>
                  </a:cubicBezTo>
                  <a:cubicBezTo>
                    <a:pt x="1717694" y="237182"/>
                    <a:pt x="1725095" y="236125"/>
                    <a:pt x="1730968" y="234010"/>
                  </a:cubicBezTo>
                  <a:cubicBezTo>
                    <a:pt x="1736842" y="231896"/>
                    <a:pt x="1741541" y="228372"/>
                    <a:pt x="1745065" y="223438"/>
                  </a:cubicBezTo>
                  <a:cubicBezTo>
                    <a:pt x="1748590" y="218504"/>
                    <a:pt x="1751115" y="211925"/>
                    <a:pt x="1752643" y="203702"/>
                  </a:cubicBezTo>
                  <a:cubicBezTo>
                    <a:pt x="1754170" y="195479"/>
                    <a:pt x="1754933" y="185141"/>
                    <a:pt x="1754933" y="172688"/>
                  </a:cubicBezTo>
                  <a:cubicBezTo>
                    <a:pt x="1754933" y="160471"/>
                    <a:pt x="1754170" y="150192"/>
                    <a:pt x="1752643" y="141851"/>
                  </a:cubicBezTo>
                  <a:cubicBezTo>
                    <a:pt x="1751115" y="133510"/>
                    <a:pt x="1748531" y="126814"/>
                    <a:pt x="1744889" y="121763"/>
                  </a:cubicBezTo>
                  <a:cubicBezTo>
                    <a:pt x="1741247" y="116712"/>
                    <a:pt x="1736490" y="113129"/>
                    <a:pt x="1730616" y="111014"/>
                  </a:cubicBezTo>
                  <a:cubicBezTo>
                    <a:pt x="1724742" y="108899"/>
                    <a:pt x="1717459" y="107842"/>
                    <a:pt x="1708766" y="107842"/>
                  </a:cubicBezTo>
                  <a:close/>
                  <a:moveTo>
                    <a:pt x="737216" y="107842"/>
                  </a:moveTo>
                  <a:cubicBezTo>
                    <a:pt x="728288" y="107842"/>
                    <a:pt x="720886" y="108899"/>
                    <a:pt x="715013" y="111014"/>
                  </a:cubicBezTo>
                  <a:cubicBezTo>
                    <a:pt x="709139" y="113129"/>
                    <a:pt x="704440" y="116300"/>
                    <a:pt x="700916" y="120529"/>
                  </a:cubicBezTo>
                  <a:cubicBezTo>
                    <a:pt x="697391" y="124759"/>
                    <a:pt x="694807" y="129986"/>
                    <a:pt x="693162" y="136212"/>
                  </a:cubicBezTo>
                  <a:cubicBezTo>
                    <a:pt x="691518" y="142439"/>
                    <a:pt x="690578" y="149663"/>
                    <a:pt x="690343" y="157887"/>
                  </a:cubicBezTo>
                  <a:lnTo>
                    <a:pt x="775982" y="151543"/>
                  </a:lnTo>
                  <a:cubicBezTo>
                    <a:pt x="775982" y="145669"/>
                    <a:pt x="775571" y="140089"/>
                    <a:pt x="774749" y="134803"/>
                  </a:cubicBezTo>
                  <a:cubicBezTo>
                    <a:pt x="773927" y="129516"/>
                    <a:pt x="772106" y="124876"/>
                    <a:pt x="769286" y="120882"/>
                  </a:cubicBezTo>
                  <a:cubicBezTo>
                    <a:pt x="766467" y="116888"/>
                    <a:pt x="762531" y="113716"/>
                    <a:pt x="757480" y="111366"/>
                  </a:cubicBezTo>
                  <a:cubicBezTo>
                    <a:pt x="752429" y="109017"/>
                    <a:pt x="745674" y="107842"/>
                    <a:pt x="737216" y="107842"/>
                  </a:cubicBezTo>
                  <a:close/>
                  <a:moveTo>
                    <a:pt x="518484" y="107842"/>
                  </a:moveTo>
                  <a:cubicBezTo>
                    <a:pt x="508851" y="107842"/>
                    <a:pt x="500862" y="109311"/>
                    <a:pt x="494519" y="112247"/>
                  </a:cubicBezTo>
                  <a:cubicBezTo>
                    <a:pt x="488175" y="115184"/>
                    <a:pt x="483123" y="119413"/>
                    <a:pt x="479364" y="124935"/>
                  </a:cubicBezTo>
                  <a:cubicBezTo>
                    <a:pt x="475605" y="130456"/>
                    <a:pt x="472962" y="137270"/>
                    <a:pt x="471435" y="145375"/>
                  </a:cubicBezTo>
                  <a:cubicBezTo>
                    <a:pt x="469908" y="153481"/>
                    <a:pt x="469144" y="162586"/>
                    <a:pt x="469144" y="172688"/>
                  </a:cubicBezTo>
                  <a:cubicBezTo>
                    <a:pt x="469144" y="182556"/>
                    <a:pt x="469908" y="191426"/>
                    <a:pt x="471435" y="199296"/>
                  </a:cubicBezTo>
                  <a:cubicBezTo>
                    <a:pt x="472962" y="207167"/>
                    <a:pt x="475605" y="213922"/>
                    <a:pt x="479364" y="219561"/>
                  </a:cubicBezTo>
                  <a:cubicBezTo>
                    <a:pt x="483123" y="225200"/>
                    <a:pt x="488175" y="229546"/>
                    <a:pt x="494519" y="232601"/>
                  </a:cubicBezTo>
                  <a:cubicBezTo>
                    <a:pt x="500862" y="235655"/>
                    <a:pt x="508851" y="237182"/>
                    <a:pt x="518484" y="237182"/>
                  </a:cubicBezTo>
                  <a:cubicBezTo>
                    <a:pt x="528116" y="237182"/>
                    <a:pt x="535811" y="235420"/>
                    <a:pt x="541567" y="231896"/>
                  </a:cubicBezTo>
                  <a:cubicBezTo>
                    <a:pt x="547324" y="228372"/>
                    <a:pt x="551670" y="223673"/>
                    <a:pt x="554607" y="217799"/>
                  </a:cubicBezTo>
                  <a:cubicBezTo>
                    <a:pt x="557544" y="211925"/>
                    <a:pt x="559482" y="205053"/>
                    <a:pt x="560422" y="197182"/>
                  </a:cubicBezTo>
                  <a:cubicBezTo>
                    <a:pt x="561362" y="189311"/>
                    <a:pt x="561832" y="181147"/>
                    <a:pt x="561832" y="172688"/>
                  </a:cubicBezTo>
                  <a:cubicBezTo>
                    <a:pt x="561832" y="163525"/>
                    <a:pt x="561362" y="155008"/>
                    <a:pt x="560422" y="147138"/>
                  </a:cubicBezTo>
                  <a:cubicBezTo>
                    <a:pt x="559482" y="139267"/>
                    <a:pt x="557485" y="132394"/>
                    <a:pt x="554431" y="126521"/>
                  </a:cubicBezTo>
                  <a:cubicBezTo>
                    <a:pt x="551376" y="120647"/>
                    <a:pt x="546971" y="116065"/>
                    <a:pt x="541215" y="112776"/>
                  </a:cubicBezTo>
                  <a:cubicBezTo>
                    <a:pt x="535459" y="109487"/>
                    <a:pt x="527881" y="107842"/>
                    <a:pt x="518484" y="107842"/>
                  </a:cubicBezTo>
                  <a:close/>
                  <a:moveTo>
                    <a:pt x="1522228" y="77534"/>
                  </a:moveTo>
                  <a:lnTo>
                    <a:pt x="1566281" y="77534"/>
                  </a:lnTo>
                  <a:lnTo>
                    <a:pt x="1566281" y="267843"/>
                  </a:lnTo>
                  <a:lnTo>
                    <a:pt x="1522228" y="267843"/>
                  </a:lnTo>
                  <a:close/>
                  <a:moveTo>
                    <a:pt x="1246003" y="77534"/>
                  </a:moveTo>
                  <a:lnTo>
                    <a:pt x="1290056" y="77534"/>
                  </a:lnTo>
                  <a:lnTo>
                    <a:pt x="1290056" y="267843"/>
                  </a:lnTo>
                  <a:lnTo>
                    <a:pt x="1246003" y="267843"/>
                  </a:lnTo>
                  <a:close/>
                  <a:moveTo>
                    <a:pt x="207073" y="77534"/>
                  </a:moveTo>
                  <a:lnTo>
                    <a:pt x="251126" y="77534"/>
                  </a:lnTo>
                  <a:lnTo>
                    <a:pt x="251126" y="195596"/>
                  </a:lnTo>
                  <a:cubicBezTo>
                    <a:pt x="251126" y="202175"/>
                    <a:pt x="251596" y="207931"/>
                    <a:pt x="252536" y="212865"/>
                  </a:cubicBezTo>
                  <a:cubicBezTo>
                    <a:pt x="253476" y="217799"/>
                    <a:pt x="255179" y="221852"/>
                    <a:pt x="257646" y="225024"/>
                  </a:cubicBezTo>
                  <a:cubicBezTo>
                    <a:pt x="260113" y="228195"/>
                    <a:pt x="263461" y="230604"/>
                    <a:pt x="267690" y="232248"/>
                  </a:cubicBezTo>
                  <a:cubicBezTo>
                    <a:pt x="271919" y="233893"/>
                    <a:pt x="277441" y="234715"/>
                    <a:pt x="284254" y="234715"/>
                  </a:cubicBezTo>
                  <a:cubicBezTo>
                    <a:pt x="294827" y="234715"/>
                    <a:pt x="303990" y="232718"/>
                    <a:pt x="311743" y="228724"/>
                  </a:cubicBezTo>
                  <a:cubicBezTo>
                    <a:pt x="319497" y="224730"/>
                    <a:pt x="325253" y="216624"/>
                    <a:pt x="329012" y="204407"/>
                  </a:cubicBezTo>
                  <a:lnTo>
                    <a:pt x="329012" y="77534"/>
                  </a:lnTo>
                  <a:lnTo>
                    <a:pt x="373065" y="77534"/>
                  </a:lnTo>
                  <a:lnTo>
                    <a:pt x="373065" y="267843"/>
                  </a:lnTo>
                  <a:lnTo>
                    <a:pt x="333594" y="267843"/>
                  </a:lnTo>
                  <a:lnTo>
                    <a:pt x="329717" y="243526"/>
                  </a:lnTo>
                  <a:cubicBezTo>
                    <a:pt x="324313" y="253864"/>
                    <a:pt x="316501" y="261088"/>
                    <a:pt x="306281" y="265200"/>
                  </a:cubicBezTo>
                  <a:cubicBezTo>
                    <a:pt x="296060" y="269312"/>
                    <a:pt x="284254" y="271367"/>
                    <a:pt x="270862" y="271367"/>
                  </a:cubicBezTo>
                  <a:cubicBezTo>
                    <a:pt x="258880" y="271367"/>
                    <a:pt x="248835" y="269958"/>
                    <a:pt x="240730" y="267138"/>
                  </a:cubicBezTo>
                  <a:cubicBezTo>
                    <a:pt x="232624" y="264319"/>
                    <a:pt x="226045" y="260207"/>
                    <a:pt x="220994" y="254803"/>
                  </a:cubicBezTo>
                  <a:cubicBezTo>
                    <a:pt x="215942" y="249400"/>
                    <a:pt x="212360" y="242762"/>
                    <a:pt x="210245" y="234891"/>
                  </a:cubicBezTo>
                  <a:cubicBezTo>
                    <a:pt x="208130" y="227021"/>
                    <a:pt x="207073" y="218151"/>
                    <a:pt x="207073" y="208283"/>
                  </a:cubicBezTo>
                  <a:close/>
                  <a:moveTo>
                    <a:pt x="2738170" y="74009"/>
                  </a:moveTo>
                  <a:cubicBezTo>
                    <a:pt x="2748038" y="74009"/>
                    <a:pt x="2757260" y="74597"/>
                    <a:pt x="2765836" y="75771"/>
                  </a:cubicBezTo>
                  <a:cubicBezTo>
                    <a:pt x="2774411" y="76946"/>
                    <a:pt x="2781636" y="78473"/>
                    <a:pt x="2787510" y="80353"/>
                  </a:cubicBezTo>
                  <a:lnTo>
                    <a:pt x="2787510" y="118062"/>
                  </a:lnTo>
                  <a:cubicBezTo>
                    <a:pt x="2780696" y="115478"/>
                    <a:pt x="2773648" y="113598"/>
                    <a:pt x="2766364" y="112424"/>
                  </a:cubicBezTo>
                  <a:cubicBezTo>
                    <a:pt x="2759081" y="111249"/>
                    <a:pt x="2751210" y="110662"/>
                    <a:pt x="2742752" y="110662"/>
                  </a:cubicBezTo>
                  <a:cubicBezTo>
                    <a:pt x="2733589" y="110662"/>
                    <a:pt x="2725777" y="111660"/>
                    <a:pt x="2719316" y="113657"/>
                  </a:cubicBezTo>
                  <a:cubicBezTo>
                    <a:pt x="2712854" y="115654"/>
                    <a:pt x="2707568" y="119002"/>
                    <a:pt x="2703456" y="123701"/>
                  </a:cubicBezTo>
                  <a:cubicBezTo>
                    <a:pt x="2699345" y="128400"/>
                    <a:pt x="2696349" y="134744"/>
                    <a:pt x="2694470" y="142732"/>
                  </a:cubicBezTo>
                  <a:cubicBezTo>
                    <a:pt x="2692590" y="150721"/>
                    <a:pt x="2691650" y="160823"/>
                    <a:pt x="2691650" y="173041"/>
                  </a:cubicBezTo>
                  <a:cubicBezTo>
                    <a:pt x="2691650" y="185023"/>
                    <a:pt x="2692590" y="194950"/>
                    <a:pt x="2694470" y="202821"/>
                  </a:cubicBezTo>
                  <a:cubicBezTo>
                    <a:pt x="2696349" y="210692"/>
                    <a:pt x="2699345" y="216976"/>
                    <a:pt x="2703456" y="221675"/>
                  </a:cubicBezTo>
                  <a:cubicBezTo>
                    <a:pt x="2707568" y="226374"/>
                    <a:pt x="2712913" y="229664"/>
                    <a:pt x="2719492" y="231543"/>
                  </a:cubicBezTo>
                  <a:cubicBezTo>
                    <a:pt x="2726070" y="233423"/>
                    <a:pt x="2734059" y="234363"/>
                    <a:pt x="2743457" y="234363"/>
                  </a:cubicBezTo>
                  <a:cubicBezTo>
                    <a:pt x="2751445" y="234363"/>
                    <a:pt x="2759316" y="233775"/>
                    <a:pt x="2767069" y="232601"/>
                  </a:cubicBezTo>
                  <a:cubicBezTo>
                    <a:pt x="2774822" y="231426"/>
                    <a:pt x="2782106" y="229546"/>
                    <a:pt x="2788919" y="226962"/>
                  </a:cubicBezTo>
                  <a:lnTo>
                    <a:pt x="2788919" y="264319"/>
                  </a:lnTo>
                  <a:cubicBezTo>
                    <a:pt x="2786100" y="265259"/>
                    <a:pt x="2782752" y="266140"/>
                    <a:pt x="2778875" y="266962"/>
                  </a:cubicBezTo>
                  <a:cubicBezTo>
                    <a:pt x="2774999" y="267784"/>
                    <a:pt x="2770770" y="268548"/>
                    <a:pt x="2766188" y="269253"/>
                  </a:cubicBezTo>
                  <a:cubicBezTo>
                    <a:pt x="2761607" y="269958"/>
                    <a:pt x="2756907" y="270486"/>
                    <a:pt x="2752091" y="270839"/>
                  </a:cubicBezTo>
                  <a:cubicBezTo>
                    <a:pt x="2747275" y="271191"/>
                    <a:pt x="2742634" y="271367"/>
                    <a:pt x="2738170" y="271367"/>
                  </a:cubicBezTo>
                  <a:cubicBezTo>
                    <a:pt x="2723603" y="271367"/>
                    <a:pt x="2710623" y="269840"/>
                    <a:pt x="2699227" y="266786"/>
                  </a:cubicBezTo>
                  <a:cubicBezTo>
                    <a:pt x="2687832" y="263732"/>
                    <a:pt x="2678199" y="258445"/>
                    <a:pt x="2670328" y="250927"/>
                  </a:cubicBezTo>
                  <a:cubicBezTo>
                    <a:pt x="2662458" y="243408"/>
                    <a:pt x="2656467" y="233305"/>
                    <a:pt x="2652355" y="220618"/>
                  </a:cubicBezTo>
                  <a:cubicBezTo>
                    <a:pt x="2648243" y="207931"/>
                    <a:pt x="2646187" y="191954"/>
                    <a:pt x="2646187" y="172688"/>
                  </a:cubicBezTo>
                  <a:cubicBezTo>
                    <a:pt x="2646187" y="153422"/>
                    <a:pt x="2648243" y="137446"/>
                    <a:pt x="2652355" y="124759"/>
                  </a:cubicBezTo>
                  <a:cubicBezTo>
                    <a:pt x="2656467" y="112071"/>
                    <a:pt x="2662458" y="101968"/>
                    <a:pt x="2670328" y="94450"/>
                  </a:cubicBezTo>
                  <a:cubicBezTo>
                    <a:pt x="2678199" y="86932"/>
                    <a:pt x="2687832" y="81645"/>
                    <a:pt x="2699227" y="78591"/>
                  </a:cubicBezTo>
                  <a:cubicBezTo>
                    <a:pt x="2710623" y="75537"/>
                    <a:pt x="2723603" y="74009"/>
                    <a:pt x="2738170" y="74009"/>
                  </a:cubicBezTo>
                  <a:close/>
                  <a:moveTo>
                    <a:pt x="2518390" y="74009"/>
                  </a:moveTo>
                  <a:cubicBezTo>
                    <a:pt x="2534837" y="74009"/>
                    <a:pt x="2548229" y="76183"/>
                    <a:pt x="2558567" y="80529"/>
                  </a:cubicBezTo>
                  <a:cubicBezTo>
                    <a:pt x="2568905" y="84876"/>
                    <a:pt x="2577011" y="90808"/>
                    <a:pt x="2582884" y="98327"/>
                  </a:cubicBezTo>
                  <a:cubicBezTo>
                    <a:pt x="2588758" y="105845"/>
                    <a:pt x="2592752" y="114538"/>
                    <a:pt x="2594867" y="124406"/>
                  </a:cubicBezTo>
                  <a:cubicBezTo>
                    <a:pt x="2596981" y="134274"/>
                    <a:pt x="2598038" y="144847"/>
                    <a:pt x="2598038" y="156124"/>
                  </a:cubicBezTo>
                  <a:cubicBezTo>
                    <a:pt x="2598038" y="160823"/>
                    <a:pt x="2597862" y="165346"/>
                    <a:pt x="2597510" y="169693"/>
                  </a:cubicBezTo>
                  <a:cubicBezTo>
                    <a:pt x="2597157" y="174039"/>
                    <a:pt x="2596746" y="177857"/>
                    <a:pt x="2596276" y="181147"/>
                  </a:cubicBezTo>
                  <a:lnTo>
                    <a:pt x="2471518" y="189252"/>
                  </a:lnTo>
                  <a:cubicBezTo>
                    <a:pt x="2471988" y="205229"/>
                    <a:pt x="2476452" y="216976"/>
                    <a:pt x="2484910" y="224495"/>
                  </a:cubicBezTo>
                  <a:cubicBezTo>
                    <a:pt x="2493368" y="232013"/>
                    <a:pt x="2507113" y="235772"/>
                    <a:pt x="2526144" y="235772"/>
                  </a:cubicBezTo>
                  <a:cubicBezTo>
                    <a:pt x="2531783" y="235772"/>
                    <a:pt x="2537598" y="235420"/>
                    <a:pt x="2543589" y="234715"/>
                  </a:cubicBezTo>
                  <a:cubicBezTo>
                    <a:pt x="2549580" y="234010"/>
                    <a:pt x="2555336" y="233012"/>
                    <a:pt x="2560858" y="231720"/>
                  </a:cubicBezTo>
                  <a:cubicBezTo>
                    <a:pt x="2566379" y="230427"/>
                    <a:pt x="2571489" y="229018"/>
                    <a:pt x="2576188" y="227490"/>
                  </a:cubicBezTo>
                  <a:cubicBezTo>
                    <a:pt x="2580887" y="225963"/>
                    <a:pt x="2584881" y="224377"/>
                    <a:pt x="2588171" y="222733"/>
                  </a:cubicBezTo>
                  <a:lnTo>
                    <a:pt x="2588171" y="258680"/>
                  </a:lnTo>
                  <a:cubicBezTo>
                    <a:pt x="2582532" y="261969"/>
                    <a:pt x="2573369" y="264906"/>
                    <a:pt x="2560681" y="267491"/>
                  </a:cubicBezTo>
                  <a:cubicBezTo>
                    <a:pt x="2547994" y="270075"/>
                    <a:pt x="2533897" y="271367"/>
                    <a:pt x="2518390" y="271367"/>
                  </a:cubicBezTo>
                  <a:cubicBezTo>
                    <a:pt x="2503824" y="271367"/>
                    <a:pt x="2490901" y="269840"/>
                    <a:pt x="2479624" y="266786"/>
                  </a:cubicBezTo>
                  <a:cubicBezTo>
                    <a:pt x="2468346" y="263732"/>
                    <a:pt x="2458831" y="258445"/>
                    <a:pt x="2451077" y="250927"/>
                  </a:cubicBezTo>
                  <a:cubicBezTo>
                    <a:pt x="2443324" y="243408"/>
                    <a:pt x="2437392" y="233305"/>
                    <a:pt x="2433280" y="220618"/>
                  </a:cubicBezTo>
                  <a:cubicBezTo>
                    <a:pt x="2429168" y="207931"/>
                    <a:pt x="2427112" y="191954"/>
                    <a:pt x="2427112" y="172688"/>
                  </a:cubicBezTo>
                  <a:cubicBezTo>
                    <a:pt x="2427112" y="153422"/>
                    <a:pt x="2429168" y="137446"/>
                    <a:pt x="2433280" y="124759"/>
                  </a:cubicBezTo>
                  <a:cubicBezTo>
                    <a:pt x="2437392" y="112071"/>
                    <a:pt x="2443324" y="101968"/>
                    <a:pt x="2451077" y="94450"/>
                  </a:cubicBezTo>
                  <a:cubicBezTo>
                    <a:pt x="2458831" y="86932"/>
                    <a:pt x="2468346" y="81645"/>
                    <a:pt x="2479624" y="78591"/>
                  </a:cubicBezTo>
                  <a:cubicBezTo>
                    <a:pt x="2490901" y="75537"/>
                    <a:pt x="2503824" y="74009"/>
                    <a:pt x="2518390" y="74009"/>
                  </a:cubicBezTo>
                  <a:close/>
                  <a:moveTo>
                    <a:pt x="1950748" y="74009"/>
                  </a:moveTo>
                  <a:cubicBezTo>
                    <a:pt x="1962731" y="74009"/>
                    <a:pt x="1972775" y="75419"/>
                    <a:pt x="1980881" y="78238"/>
                  </a:cubicBezTo>
                  <a:cubicBezTo>
                    <a:pt x="1988986" y="81058"/>
                    <a:pt x="1995506" y="85170"/>
                    <a:pt x="2000440" y="90573"/>
                  </a:cubicBezTo>
                  <a:cubicBezTo>
                    <a:pt x="2005374" y="95977"/>
                    <a:pt x="2008898" y="102615"/>
                    <a:pt x="2011013" y="110485"/>
                  </a:cubicBezTo>
                  <a:cubicBezTo>
                    <a:pt x="2013127" y="118356"/>
                    <a:pt x="2014185" y="127343"/>
                    <a:pt x="2014185" y="137446"/>
                  </a:cubicBezTo>
                  <a:lnTo>
                    <a:pt x="2014185" y="267843"/>
                  </a:lnTo>
                  <a:lnTo>
                    <a:pt x="1970132" y="267843"/>
                  </a:lnTo>
                  <a:lnTo>
                    <a:pt x="1970132" y="149781"/>
                  </a:lnTo>
                  <a:cubicBezTo>
                    <a:pt x="1970132" y="136389"/>
                    <a:pt x="1968017" y="126521"/>
                    <a:pt x="1963788" y="120177"/>
                  </a:cubicBezTo>
                  <a:cubicBezTo>
                    <a:pt x="1959559" y="113833"/>
                    <a:pt x="1950748" y="110662"/>
                    <a:pt x="1937356" y="110662"/>
                  </a:cubicBezTo>
                  <a:cubicBezTo>
                    <a:pt x="1926078" y="110662"/>
                    <a:pt x="1916504" y="112717"/>
                    <a:pt x="1908633" y="116829"/>
                  </a:cubicBezTo>
                  <a:cubicBezTo>
                    <a:pt x="1900763" y="120941"/>
                    <a:pt x="1894830" y="128988"/>
                    <a:pt x="1890836" y="140970"/>
                  </a:cubicBezTo>
                  <a:lnTo>
                    <a:pt x="1890836" y="267843"/>
                  </a:lnTo>
                  <a:lnTo>
                    <a:pt x="1846783" y="267843"/>
                  </a:lnTo>
                  <a:lnTo>
                    <a:pt x="1846783" y="77534"/>
                  </a:lnTo>
                  <a:lnTo>
                    <a:pt x="1890836" y="77534"/>
                  </a:lnTo>
                  <a:lnTo>
                    <a:pt x="1890836" y="101499"/>
                  </a:lnTo>
                  <a:cubicBezTo>
                    <a:pt x="1896240" y="91631"/>
                    <a:pt x="1904287" y="84582"/>
                    <a:pt x="1914977" y="80353"/>
                  </a:cubicBezTo>
                  <a:cubicBezTo>
                    <a:pt x="1925667" y="76124"/>
                    <a:pt x="1937591" y="74009"/>
                    <a:pt x="1950748" y="74009"/>
                  </a:cubicBezTo>
                  <a:close/>
                  <a:moveTo>
                    <a:pt x="1708766" y="74009"/>
                  </a:moveTo>
                  <a:cubicBezTo>
                    <a:pt x="1723332" y="74009"/>
                    <a:pt x="1736313" y="75537"/>
                    <a:pt x="1747709" y="78591"/>
                  </a:cubicBezTo>
                  <a:cubicBezTo>
                    <a:pt x="1759103" y="81645"/>
                    <a:pt x="1768678" y="86932"/>
                    <a:pt x="1776431" y="94450"/>
                  </a:cubicBezTo>
                  <a:cubicBezTo>
                    <a:pt x="1784185" y="101968"/>
                    <a:pt x="1790117" y="112071"/>
                    <a:pt x="1794229" y="124759"/>
                  </a:cubicBezTo>
                  <a:cubicBezTo>
                    <a:pt x="1798340" y="137446"/>
                    <a:pt x="1800396" y="153422"/>
                    <a:pt x="1800396" y="172688"/>
                  </a:cubicBezTo>
                  <a:cubicBezTo>
                    <a:pt x="1800396" y="191954"/>
                    <a:pt x="1798340" y="207931"/>
                    <a:pt x="1794229" y="220618"/>
                  </a:cubicBezTo>
                  <a:cubicBezTo>
                    <a:pt x="1790117" y="233305"/>
                    <a:pt x="1784185" y="243408"/>
                    <a:pt x="1776431" y="250927"/>
                  </a:cubicBezTo>
                  <a:cubicBezTo>
                    <a:pt x="1768678" y="258445"/>
                    <a:pt x="1759103" y="263732"/>
                    <a:pt x="1747709" y="266786"/>
                  </a:cubicBezTo>
                  <a:cubicBezTo>
                    <a:pt x="1736313" y="269840"/>
                    <a:pt x="1723332" y="271367"/>
                    <a:pt x="1708766" y="271367"/>
                  </a:cubicBezTo>
                  <a:cubicBezTo>
                    <a:pt x="1694199" y="271367"/>
                    <a:pt x="1681277" y="269840"/>
                    <a:pt x="1669999" y="266786"/>
                  </a:cubicBezTo>
                  <a:cubicBezTo>
                    <a:pt x="1658721" y="263732"/>
                    <a:pt x="1649206" y="258445"/>
                    <a:pt x="1641452" y="250927"/>
                  </a:cubicBezTo>
                  <a:cubicBezTo>
                    <a:pt x="1633699" y="243408"/>
                    <a:pt x="1627767" y="233305"/>
                    <a:pt x="1623655" y="220618"/>
                  </a:cubicBezTo>
                  <a:cubicBezTo>
                    <a:pt x="1619543" y="207931"/>
                    <a:pt x="1617488" y="191954"/>
                    <a:pt x="1617488" y="172688"/>
                  </a:cubicBezTo>
                  <a:cubicBezTo>
                    <a:pt x="1617488" y="153422"/>
                    <a:pt x="1619543" y="137446"/>
                    <a:pt x="1623655" y="124759"/>
                  </a:cubicBezTo>
                  <a:cubicBezTo>
                    <a:pt x="1627767" y="112071"/>
                    <a:pt x="1633699" y="101968"/>
                    <a:pt x="1641452" y="94450"/>
                  </a:cubicBezTo>
                  <a:cubicBezTo>
                    <a:pt x="1649206" y="86932"/>
                    <a:pt x="1658721" y="81645"/>
                    <a:pt x="1669999" y="78591"/>
                  </a:cubicBezTo>
                  <a:cubicBezTo>
                    <a:pt x="1681277" y="75537"/>
                    <a:pt x="1694199" y="74009"/>
                    <a:pt x="1708766" y="74009"/>
                  </a:cubicBezTo>
                  <a:close/>
                  <a:moveTo>
                    <a:pt x="1418091" y="74009"/>
                  </a:moveTo>
                  <a:cubicBezTo>
                    <a:pt x="1428194" y="74009"/>
                    <a:pt x="1438003" y="74597"/>
                    <a:pt x="1447519" y="75771"/>
                  </a:cubicBezTo>
                  <a:cubicBezTo>
                    <a:pt x="1457034" y="76946"/>
                    <a:pt x="1464141" y="78473"/>
                    <a:pt x="1468840" y="80353"/>
                  </a:cubicBezTo>
                  <a:lnTo>
                    <a:pt x="1466726" y="114891"/>
                  </a:lnTo>
                  <a:cubicBezTo>
                    <a:pt x="1461557" y="113011"/>
                    <a:pt x="1454567" y="111366"/>
                    <a:pt x="1445757" y="109957"/>
                  </a:cubicBezTo>
                  <a:cubicBezTo>
                    <a:pt x="1436946" y="108547"/>
                    <a:pt x="1428194" y="107842"/>
                    <a:pt x="1419501" y="107842"/>
                  </a:cubicBezTo>
                  <a:cubicBezTo>
                    <a:pt x="1407283" y="107842"/>
                    <a:pt x="1398649" y="109311"/>
                    <a:pt x="1393598" y="112247"/>
                  </a:cubicBezTo>
                  <a:cubicBezTo>
                    <a:pt x="1388546" y="115184"/>
                    <a:pt x="1386020" y="120647"/>
                    <a:pt x="1386020" y="128635"/>
                  </a:cubicBezTo>
                  <a:cubicBezTo>
                    <a:pt x="1386020" y="132394"/>
                    <a:pt x="1386490" y="135449"/>
                    <a:pt x="1387430" y="137798"/>
                  </a:cubicBezTo>
                  <a:cubicBezTo>
                    <a:pt x="1388370" y="140148"/>
                    <a:pt x="1390132" y="142145"/>
                    <a:pt x="1392717" y="143790"/>
                  </a:cubicBezTo>
                  <a:cubicBezTo>
                    <a:pt x="1395301" y="145434"/>
                    <a:pt x="1398884" y="146961"/>
                    <a:pt x="1403465" y="148371"/>
                  </a:cubicBezTo>
                  <a:cubicBezTo>
                    <a:pt x="1408047" y="149781"/>
                    <a:pt x="1414097" y="151425"/>
                    <a:pt x="1421615" y="153305"/>
                  </a:cubicBezTo>
                  <a:cubicBezTo>
                    <a:pt x="1432188" y="155889"/>
                    <a:pt x="1440999" y="158709"/>
                    <a:pt x="1448047" y="161763"/>
                  </a:cubicBezTo>
                  <a:cubicBezTo>
                    <a:pt x="1455096" y="164818"/>
                    <a:pt x="1460735" y="168518"/>
                    <a:pt x="1464964" y="172865"/>
                  </a:cubicBezTo>
                  <a:cubicBezTo>
                    <a:pt x="1469193" y="177211"/>
                    <a:pt x="1472188" y="182498"/>
                    <a:pt x="1473951" y="188724"/>
                  </a:cubicBezTo>
                  <a:cubicBezTo>
                    <a:pt x="1475713" y="194950"/>
                    <a:pt x="1476594" y="202527"/>
                    <a:pt x="1476594" y="211455"/>
                  </a:cubicBezTo>
                  <a:cubicBezTo>
                    <a:pt x="1476594" y="232836"/>
                    <a:pt x="1470015" y="247931"/>
                    <a:pt x="1456858" y="256742"/>
                  </a:cubicBezTo>
                  <a:cubicBezTo>
                    <a:pt x="1443701" y="265552"/>
                    <a:pt x="1425140" y="269958"/>
                    <a:pt x="1401175" y="269958"/>
                  </a:cubicBezTo>
                  <a:cubicBezTo>
                    <a:pt x="1390602" y="269958"/>
                    <a:pt x="1380029" y="269429"/>
                    <a:pt x="1369456" y="268372"/>
                  </a:cubicBezTo>
                  <a:cubicBezTo>
                    <a:pt x="1358884" y="267314"/>
                    <a:pt x="1349838" y="265846"/>
                    <a:pt x="1342320" y="263966"/>
                  </a:cubicBezTo>
                  <a:lnTo>
                    <a:pt x="1342320" y="226962"/>
                  </a:lnTo>
                  <a:cubicBezTo>
                    <a:pt x="1350543" y="229546"/>
                    <a:pt x="1359882" y="231602"/>
                    <a:pt x="1370338" y="233129"/>
                  </a:cubicBezTo>
                  <a:cubicBezTo>
                    <a:pt x="1380793" y="234656"/>
                    <a:pt x="1390367" y="235420"/>
                    <a:pt x="1399060" y="235420"/>
                  </a:cubicBezTo>
                  <a:cubicBezTo>
                    <a:pt x="1411278" y="235420"/>
                    <a:pt x="1420323" y="233893"/>
                    <a:pt x="1426197" y="230839"/>
                  </a:cubicBezTo>
                  <a:cubicBezTo>
                    <a:pt x="1432071" y="227784"/>
                    <a:pt x="1435008" y="221793"/>
                    <a:pt x="1435008" y="212865"/>
                  </a:cubicBezTo>
                  <a:cubicBezTo>
                    <a:pt x="1435008" y="208401"/>
                    <a:pt x="1434479" y="204700"/>
                    <a:pt x="1433422" y="201763"/>
                  </a:cubicBezTo>
                  <a:cubicBezTo>
                    <a:pt x="1432364" y="198827"/>
                    <a:pt x="1430426" y="196301"/>
                    <a:pt x="1427607" y="194186"/>
                  </a:cubicBezTo>
                  <a:cubicBezTo>
                    <a:pt x="1424787" y="192072"/>
                    <a:pt x="1420852" y="190192"/>
                    <a:pt x="1415800" y="188548"/>
                  </a:cubicBezTo>
                  <a:cubicBezTo>
                    <a:pt x="1410749" y="186903"/>
                    <a:pt x="1404229" y="185141"/>
                    <a:pt x="1396241" y="183261"/>
                  </a:cubicBezTo>
                  <a:cubicBezTo>
                    <a:pt x="1385903" y="180912"/>
                    <a:pt x="1377445" y="178210"/>
                    <a:pt x="1370866" y="175155"/>
                  </a:cubicBezTo>
                  <a:cubicBezTo>
                    <a:pt x="1364288" y="172101"/>
                    <a:pt x="1359060" y="168518"/>
                    <a:pt x="1355183" y="164406"/>
                  </a:cubicBezTo>
                  <a:cubicBezTo>
                    <a:pt x="1351307" y="160295"/>
                    <a:pt x="1348605" y="155361"/>
                    <a:pt x="1347077" y="149605"/>
                  </a:cubicBezTo>
                  <a:cubicBezTo>
                    <a:pt x="1345550" y="143848"/>
                    <a:pt x="1344787" y="136976"/>
                    <a:pt x="1344787" y="128988"/>
                  </a:cubicBezTo>
                  <a:cubicBezTo>
                    <a:pt x="1344787" y="111836"/>
                    <a:pt x="1350543" y="98385"/>
                    <a:pt x="1362056" y="88635"/>
                  </a:cubicBezTo>
                  <a:cubicBezTo>
                    <a:pt x="1373568" y="78885"/>
                    <a:pt x="1392247" y="74009"/>
                    <a:pt x="1418091" y="74009"/>
                  </a:cubicBezTo>
                  <a:close/>
                  <a:moveTo>
                    <a:pt x="966854" y="74009"/>
                  </a:moveTo>
                  <a:lnTo>
                    <a:pt x="970730" y="74009"/>
                  </a:lnTo>
                  <a:lnTo>
                    <a:pt x="969321" y="113481"/>
                  </a:lnTo>
                  <a:lnTo>
                    <a:pt x="964739" y="113481"/>
                  </a:lnTo>
                  <a:cubicBezTo>
                    <a:pt x="958630" y="113481"/>
                    <a:pt x="952698" y="114068"/>
                    <a:pt x="946942" y="115243"/>
                  </a:cubicBezTo>
                  <a:cubicBezTo>
                    <a:pt x="941185" y="116418"/>
                    <a:pt x="935840" y="118591"/>
                    <a:pt x="930906" y="121763"/>
                  </a:cubicBezTo>
                  <a:cubicBezTo>
                    <a:pt x="925973" y="124935"/>
                    <a:pt x="921626" y="129164"/>
                    <a:pt x="917867" y="134450"/>
                  </a:cubicBezTo>
                  <a:cubicBezTo>
                    <a:pt x="914107" y="139737"/>
                    <a:pt x="911406" y="146491"/>
                    <a:pt x="909761" y="154715"/>
                  </a:cubicBezTo>
                  <a:lnTo>
                    <a:pt x="909761" y="267843"/>
                  </a:lnTo>
                  <a:lnTo>
                    <a:pt x="865708" y="267843"/>
                  </a:lnTo>
                  <a:lnTo>
                    <a:pt x="865708" y="77534"/>
                  </a:lnTo>
                  <a:lnTo>
                    <a:pt x="909761" y="77534"/>
                  </a:lnTo>
                  <a:lnTo>
                    <a:pt x="909761" y="111719"/>
                  </a:lnTo>
                  <a:cubicBezTo>
                    <a:pt x="912580" y="103966"/>
                    <a:pt x="916105" y="97622"/>
                    <a:pt x="920334" y="92688"/>
                  </a:cubicBezTo>
                  <a:cubicBezTo>
                    <a:pt x="924563" y="87754"/>
                    <a:pt x="929203" y="83877"/>
                    <a:pt x="934255" y="81058"/>
                  </a:cubicBezTo>
                  <a:cubicBezTo>
                    <a:pt x="939306" y="78238"/>
                    <a:pt x="944592" y="76359"/>
                    <a:pt x="950114" y="75419"/>
                  </a:cubicBezTo>
                  <a:cubicBezTo>
                    <a:pt x="955635" y="74479"/>
                    <a:pt x="961215" y="74009"/>
                    <a:pt x="966854" y="74009"/>
                  </a:cubicBezTo>
                  <a:close/>
                  <a:moveTo>
                    <a:pt x="737216" y="74009"/>
                  </a:moveTo>
                  <a:cubicBezTo>
                    <a:pt x="753662" y="74009"/>
                    <a:pt x="767054" y="76183"/>
                    <a:pt x="777392" y="80529"/>
                  </a:cubicBezTo>
                  <a:cubicBezTo>
                    <a:pt x="787730" y="84876"/>
                    <a:pt x="795836" y="90808"/>
                    <a:pt x="801709" y="98327"/>
                  </a:cubicBezTo>
                  <a:cubicBezTo>
                    <a:pt x="807583" y="105845"/>
                    <a:pt x="811577" y="114538"/>
                    <a:pt x="813692" y="124406"/>
                  </a:cubicBezTo>
                  <a:cubicBezTo>
                    <a:pt x="815806" y="134274"/>
                    <a:pt x="816864" y="144847"/>
                    <a:pt x="816864" y="156124"/>
                  </a:cubicBezTo>
                  <a:cubicBezTo>
                    <a:pt x="816864" y="160823"/>
                    <a:pt x="816687" y="165346"/>
                    <a:pt x="816335" y="169693"/>
                  </a:cubicBezTo>
                  <a:cubicBezTo>
                    <a:pt x="815983" y="174039"/>
                    <a:pt x="815571" y="177857"/>
                    <a:pt x="815101" y="181147"/>
                  </a:cubicBezTo>
                  <a:lnTo>
                    <a:pt x="690343" y="189252"/>
                  </a:lnTo>
                  <a:cubicBezTo>
                    <a:pt x="690813" y="205229"/>
                    <a:pt x="695277" y="216976"/>
                    <a:pt x="703735" y="224495"/>
                  </a:cubicBezTo>
                  <a:cubicBezTo>
                    <a:pt x="712193" y="232013"/>
                    <a:pt x="725938" y="235772"/>
                    <a:pt x="744969" y="235772"/>
                  </a:cubicBezTo>
                  <a:cubicBezTo>
                    <a:pt x="750608" y="235772"/>
                    <a:pt x="756423" y="235420"/>
                    <a:pt x="762414" y="234715"/>
                  </a:cubicBezTo>
                  <a:cubicBezTo>
                    <a:pt x="768405" y="234010"/>
                    <a:pt x="774161" y="233012"/>
                    <a:pt x="779683" y="231720"/>
                  </a:cubicBezTo>
                  <a:cubicBezTo>
                    <a:pt x="785204" y="230427"/>
                    <a:pt x="790314" y="229018"/>
                    <a:pt x="795013" y="227490"/>
                  </a:cubicBezTo>
                  <a:cubicBezTo>
                    <a:pt x="799712" y="225963"/>
                    <a:pt x="803706" y="224377"/>
                    <a:pt x="806996" y="222733"/>
                  </a:cubicBezTo>
                  <a:lnTo>
                    <a:pt x="806996" y="258680"/>
                  </a:lnTo>
                  <a:cubicBezTo>
                    <a:pt x="801357" y="261969"/>
                    <a:pt x="792194" y="264906"/>
                    <a:pt x="779507" y="267491"/>
                  </a:cubicBezTo>
                  <a:cubicBezTo>
                    <a:pt x="766819" y="270075"/>
                    <a:pt x="752722" y="271367"/>
                    <a:pt x="737216" y="271367"/>
                  </a:cubicBezTo>
                  <a:cubicBezTo>
                    <a:pt x="722649" y="271367"/>
                    <a:pt x="709726" y="269840"/>
                    <a:pt x="698449" y="266786"/>
                  </a:cubicBezTo>
                  <a:cubicBezTo>
                    <a:pt x="687171" y="263732"/>
                    <a:pt x="677656" y="258445"/>
                    <a:pt x="669902" y="250927"/>
                  </a:cubicBezTo>
                  <a:cubicBezTo>
                    <a:pt x="662149" y="243408"/>
                    <a:pt x="656217" y="233305"/>
                    <a:pt x="652105" y="220618"/>
                  </a:cubicBezTo>
                  <a:cubicBezTo>
                    <a:pt x="647993" y="207931"/>
                    <a:pt x="645937" y="191954"/>
                    <a:pt x="645937" y="172688"/>
                  </a:cubicBezTo>
                  <a:cubicBezTo>
                    <a:pt x="645937" y="153422"/>
                    <a:pt x="647993" y="137446"/>
                    <a:pt x="652105" y="124759"/>
                  </a:cubicBezTo>
                  <a:cubicBezTo>
                    <a:pt x="656217" y="112071"/>
                    <a:pt x="662149" y="101968"/>
                    <a:pt x="669902" y="94450"/>
                  </a:cubicBezTo>
                  <a:cubicBezTo>
                    <a:pt x="677656" y="86932"/>
                    <a:pt x="687171" y="81645"/>
                    <a:pt x="698449" y="78591"/>
                  </a:cubicBezTo>
                  <a:cubicBezTo>
                    <a:pt x="709726" y="75537"/>
                    <a:pt x="722649" y="74009"/>
                    <a:pt x="737216" y="74009"/>
                  </a:cubicBezTo>
                  <a:close/>
                  <a:moveTo>
                    <a:pt x="530466" y="74009"/>
                  </a:moveTo>
                  <a:cubicBezTo>
                    <a:pt x="545973" y="74009"/>
                    <a:pt x="558719" y="76359"/>
                    <a:pt x="568704" y="81058"/>
                  </a:cubicBezTo>
                  <a:cubicBezTo>
                    <a:pt x="578689" y="85757"/>
                    <a:pt x="586560" y="92394"/>
                    <a:pt x="592316" y="100970"/>
                  </a:cubicBezTo>
                  <a:cubicBezTo>
                    <a:pt x="598073" y="109546"/>
                    <a:pt x="602008" y="119942"/>
                    <a:pt x="604123" y="132160"/>
                  </a:cubicBezTo>
                  <a:cubicBezTo>
                    <a:pt x="606237" y="144377"/>
                    <a:pt x="607295" y="157887"/>
                    <a:pt x="607295" y="172688"/>
                  </a:cubicBezTo>
                  <a:cubicBezTo>
                    <a:pt x="607295" y="186081"/>
                    <a:pt x="606237" y="198768"/>
                    <a:pt x="604123" y="210750"/>
                  </a:cubicBezTo>
                  <a:cubicBezTo>
                    <a:pt x="602008" y="222733"/>
                    <a:pt x="598073" y="233247"/>
                    <a:pt x="592316" y="242292"/>
                  </a:cubicBezTo>
                  <a:cubicBezTo>
                    <a:pt x="586560" y="251338"/>
                    <a:pt x="578689" y="258445"/>
                    <a:pt x="568704" y="263614"/>
                  </a:cubicBezTo>
                  <a:cubicBezTo>
                    <a:pt x="558719" y="268783"/>
                    <a:pt x="545973" y="271367"/>
                    <a:pt x="530466" y="271367"/>
                  </a:cubicBezTo>
                  <a:cubicBezTo>
                    <a:pt x="512845" y="271367"/>
                    <a:pt x="499629" y="268607"/>
                    <a:pt x="490818" y="263085"/>
                  </a:cubicBezTo>
                  <a:cubicBezTo>
                    <a:pt x="482007" y="257564"/>
                    <a:pt x="475605" y="250104"/>
                    <a:pt x="471611" y="240706"/>
                  </a:cubicBezTo>
                  <a:lnTo>
                    <a:pt x="471611" y="338328"/>
                  </a:lnTo>
                  <a:lnTo>
                    <a:pt x="427558" y="338328"/>
                  </a:lnTo>
                  <a:lnTo>
                    <a:pt x="427558" y="77534"/>
                  </a:lnTo>
                  <a:lnTo>
                    <a:pt x="471611" y="77534"/>
                  </a:lnTo>
                  <a:lnTo>
                    <a:pt x="471611" y="104318"/>
                  </a:lnTo>
                  <a:cubicBezTo>
                    <a:pt x="475605" y="95860"/>
                    <a:pt x="482066" y="88694"/>
                    <a:pt x="490994" y="82820"/>
                  </a:cubicBezTo>
                  <a:cubicBezTo>
                    <a:pt x="499922" y="76946"/>
                    <a:pt x="513080" y="74009"/>
                    <a:pt x="530466" y="74009"/>
                  </a:cubicBezTo>
                  <a:close/>
                  <a:moveTo>
                    <a:pt x="2225335" y="23260"/>
                  </a:moveTo>
                  <a:lnTo>
                    <a:pt x="2404367" y="23260"/>
                  </a:lnTo>
                  <a:lnTo>
                    <a:pt x="2404367" y="63789"/>
                  </a:lnTo>
                  <a:lnTo>
                    <a:pt x="2337758" y="63789"/>
                  </a:lnTo>
                  <a:lnTo>
                    <a:pt x="2337758" y="267843"/>
                  </a:lnTo>
                  <a:lnTo>
                    <a:pt x="2291591" y="267843"/>
                  </a:lnTo>
                  <a:lnTo>
                    <a:pt x="2291591" y="63789"/>
                  </a:lnTo>
                  <a:lnTo>
                    <a:pt x="2225335" y="63789"/>
                  </a:lnTo>
                  <a:close/>
                  <a:moveTo>
                    <a:pt x="985675" y="23260"/>
                  </a:moveTo>
                  <a:lnTo>
                    <a:pt x="1036072" y="23260"/>
                  </a:lnTo>
                  <a:lnTo>
                    <a:pt x="1098451" y="218856"/>
                  </a:lnTo>
                  <a:lnTo>
                    <a:pt x="1100566" y="218856"/>
                  </a:lnTo>
                  <a:lnTo>
                    <a:pt x="1164707" y="23260"/>
                  </a:lnTo>
                  <a:lnTo>
                    <a:pt x="1212285" y="23260"/>
                  </a:lnTo>
                  <a:lnTo>
                    <a:pt x="1126998" y="267843"/>
                  </a:lnTo>
                  <a:lnTo>
                    <a:pt x="1069552" y="267843"/>
                  </a:lnTo>
                  <a:close/>
                  <a:moveTo>
                    <a:pt x="88458" y="19384"/>
                  </a:moveTo>
                  <a:cubicBezTo>
                    <a:pt x="101616" y="19384"/>
                    <a:pt x="113715" y="20265"/>
                    <a:pt x="124758" y="22027"/>
                  </a:cubicBezTo>
                  <a:cubicBezTo>
                    <a:pt x="135801" y="23789"/>
                    <a:pt x="144494" y="25845"/>
                    <a:pt x="150838" y="28194"/>
                  </a:cubicBezTo>
                  <a:lnTo>
                    <a:pt x="150838" y="67313"/>
                  </a:lnTo>
                  <a:cubicBezTo>
                    <a:pt x="147548" y="66139"/>
                    <a:pt x="143554" y="65023"/>
                    <a:pt x="138855" y="63965"/>
                  </a:cubicBezTo>
                  <a:cubicBezTo>
                    <a:pt x="134156" y="62908"/>
                    <a:pt x="129046" y="61909"/>
                    <a:pt x="123525" y="60970"/>
                  </a:cubicBezTo>
                  <a:cubicBezTo>
                    <a:pt x="118003" y="60030"/>
                    <a:pt x="112306" y="59325"/>
                    <a:pt x="106432" y="58855"/>
                  </a:cubicBezTo>
                  <a:cubicBezTo>
                    <a:pt x="100558" y="58385"/>
                    <a:pt x="95037" y="58150"/>
                    <a:pt x="89868" y="58150"/>
                  </a:cubicBezTo>
                  <a:cubicBezTo>
                    <a:pt x="75066" y="58150"/>
                    <a:pt x="64200" y="60147"/>
                    <a:pt x="57269" y="64141"/>
                  </a:cubicBezTo>
                  <a:cubicBezTo>
                    <a:pt x="50338" y="68136"/>
                    <a:pt x="46872" y="76241"/>
                    <a:pt x="46872" y="88459"/>
                  </a:cubicBezTo>
                  <a:cubicBezTo>
                    <a:pt x="46872" y="93158"/>
                    <a:pt x="47342" y="97093"/>
                    <a:pt x="48282" y="100265"/>
                  </a:cubicBezTo>
                  <a:cubicBezTo>
                    <a:pt x="49222" y="103437"/>
                    <a:pt x="51277" y="106256"/>
                    <a:pt x="54449" y="108723"/>
                  </a:cubicBezTo>
                  <a:cubicBezTo>
                    <a:pt x="57621" y="111190"/>
                    <a:pt x="62144" y="113481"/>
                    <a:pt x="68018" y="115596"/>
                  </a:cubicBezTo>
                  <a:cubicBezTo>
                    <a:pt x="73891" y="117710"/>
                    <a:pt x="81645" y="119942"/>
                    <a:pt x="91278" y="122292"/>
                  </a:cubicBezTo>
                  <a:cubicBezTo>
                    <a:pt x="105610" y="125816"/>
                    <a:pt x="117416" y="129575"/>
                    <a:pt x="126696" y="133569"/>
                  </a:cubicBezTo>
                  <a:cubicBezTo>
                    <a:pt x="135977" y="137563"/>
                    <a:pt x="143319" y="142497"/>
                    <a:pt x="148723" y="148371"/>
                  </a:cubicBezTo>
                  <a:cubicBezTo>
                    <a:pt x="154127" y="154245"/>
                    <a:pt x="157945" y="161293"/>
                    <a:pt x="160177" y="169517"/>
                  </a:cubicBezTo>
                  <a:cubicBezTo>
                    <a:pt x="162409" y="177740"/>
                    <a:pt x="163525" y="187608"/>
                    <a:pt x="163525" y="199120"/>
                  </a:cubicBezTo>
                  <a:cubicBezTo>
                    <a:pt x="163525" y="223085"/>
                    <a:pt x="156241" y="241118"/>
                    <a:pt x="141675" y="253217"/>
                  </a:cubicBezTo>
                  <a:cubicBezTo>
                    <a:pt x="127108" y="265317"/>
                    <a:pt x="103848" y="271367"/>
                    <a:pt x="71894" y="271367"/>
                  </a:cubicBezTo>
                  <a:cubicBezTo>
                    <a:pt x="64611" y="271367"/>
                    <a:pt x="57445" y="271132"/>
                    <a:pt x="50396" y="270663"/>
                  </a:cubicBezTo>
                  <a:cubicBezTo>
                    <a:pt x="43348" y="270193"/>
                    <a:pt x="36652" y="269488"/>
                    <a:pt x="30308" y="268548"/>
                  </a:cubicBezTo>
                  <a:cubicBezTo>
                    <a:pt x="23965" y="267608"/>
                    <a:pt x="18208" y="266668"/>
                    <a:pt x="13039" y="265729"/>
                  </a:cubicBezTo>
                  <a:cubicBezTo>
                    <a:pt x="7870" y="264789"/>
                    <a:pt x="3524" y="263732"/>
                    <a:pt x="0" y="262557"/>
                  </a:cubicBezTo>
                  <a:lnTo>
                    <a:pt x="0" y="221323"/>
                  </a:lnTo>
                  <a:cubicBezTo>
                    <a:pt x="3759" y="222733"/>
                    <a:pt x="8340" y="224025"/>
                    <a:pt x="13744" y="225200"/>
                  </a:cubicBezTo>
                  <a:cubicBezTo>
                    <a:pt x="19148" y="226374"/>
                    <a:pt x="24963" y="227432"/>
                    <a:pt x="31189" y="228372"/>
                  </a:cubicBezTo>
                  <a:cubicBezTo>
                    <a:pt x="37415" y="229311"/>
                    <a:pt x="43877" y="230075"/>
                    <a:pt x="50573" y="230662"/>
                  </a:cubicBezTo>
                  <a:cubicBezTo>
                    <a:pt x="57269" y="231250"/>
                    <a:pt x="63906" y="231543"/>
                    <a:pt x="70485" y="231543"/>
                  </a:cubicBezTo>
                  <a:cubicBezTo>
                    <a:pt x="87401" y="231543"/>
                    <a:pt x="99501" y="229135"/>
                    <a:pt x="106784" y="224319"/>
                  </a:cubicBezTo>
                  <a:cubicBezTo>
                    <a:pt x="114068" y="219502"/>
                    <a:pt x="117710" y="210868"/>
                    <a:pt x="117710" y="198415"/>
                  </a:cubicBezTo>
                  <a:cubicBezTo>
                    <a:pt x="117710" y="192777"/>
                    <a:pt x="117063" y="188019"/>
                    <a:pt x="115771" y="184142"/>
                  </a:cubicBezTo>
                  <a:cubicBezTo>
                    <a:pt x="114479" y="180266"/>
                    <a:pt x="112071" y="176859"/>
                    <a:pt x="108547" y="173922"/>
                  </a:cubicBezTo>
                  <a:cubicBezTo>
                    <a:pt x="105022" y="170985"/>
                    <a:pt x="100147" y="168401"/>
                    <a:pt x="93921" y="166169"/>
                  </a:cubicBezTo>
                  <a:cubicBezTo>
                    <a:pt x="87695" y="163937"/>
                    <a:pt x="79530" y="161528"/>
                    <a:pt x="69427" y="158944"/>
                  </a:cubicBezTo>
                  <a:cubicBezTo>
                    <a:pt x="56505" y="155889"/>
                    <a:pt x="45756" y="152600"/>
                    <a:pt x="37180" y="149076"/>
                  </a:cubicBezTo>
                  <a:cubicBezTo>
                    <a:pt x="28605" y="145552"/>
                    <a:pt x="21674" y="141146"/>
                    <a:pt x="16387" y="135860"/>
                  </a:cubicBezTo>
                  <a:cubicBezTo>
                    <a:pt x="11101" y="130574"/>
                    <a:pt x="7342" y="124230"/>
                    <a:pt x="5110" y="116829"/>
                  </a:cubicBezTo>
                  <a:cubicBezTo>
                    <a:pt x="2878" y="109428"/>
                    <a:pt x="1762" y="100324"/>
                    <a:pt x="1762" y="89516"/>
                  </a:cubicBezTo>
                  <a:cubicBezTo>
                    <a:pt x="1762" y="64611"/>
                    <a:pt x="9104" y="46696"/>
                    <a:pt x="23788" y="35771"/>
                  </a:cubicBezTo>
                  <a:cubicBezTo>
                    <a:pt x="38473" y="24846"/>
                    <a:pt x="60029" y="19384"/>
                    <a:pt x="88458" y="19384"/>
                  </a:cubicBezTo>
                  <a:close/>
                  <a:moveTo>
                    <a:pt x="1544431" y="705"/>
                  </a:moveTo>
                  <a:cubicBezTo>
                    <a:pt x="1549365" y="705"/>
                    <a:pt x="1553418" y="940"/>
                    <a:pt x="1556589" y="1410"/>
                  </a:cubicBezTo>
                  <a:cubicBezTo>
                    <a:pt x="1559761" y="1880"/>
                    <a:pt x="1562346" y="2878"/>
                    <a:pt x="1564343" y="4405"/>
                  </a:cubicBezTo>
                  <a:cubicBezTo>
                    <a:pt x="1566340" y="5933"/>
                    <a:pt x="1567691" y="8282"/>
                    <a:pt x="1568396" y="11454"/>
                  </a:cubicBezTo>
                  <a:cubicBezTo>
                    <a:pt x="1569101" y="14626"/>
                    <a:pt x="1569453" y="18914"/>
                    <a:pt x="1569453" y="24317"/>
                  </a:cubicBezTo>
                  <a:cubicBezTo>
                    <a:pt x="1569453" y="29721"/>
                    <a:pt x="1569101" y="33950"/>
                    <a:pt x="1568396" y="37005"/>
                  </a:cubicBezTo>
                  <a:cubicBezTo>
                    <a:pt x="1567691" y="40059"/>
                    <a:pt x="1566340" y="42467"/>
                    <a:pt x="1564343" y="44229"/>
                  </a:cubicBezTo>
                  <a:cubicBezTo>
                    <a:pt x="1562346" y="45992"/>
                    <a:pt x="1559761" y="47108"/>
                    <a:pt x="1556589" y="47578"/>
                  </a:cubicBezTo>
                  <a:cubicBezTo>
                    <a:pt x="1553418" y="48047"/>
                    <a:pt x="1549365" y="48282"/>
                    <a:pt x="1544431" y="48282"/>
                  </a:cubicBezTo>
                  <a:cubicBezTo>
                    <a:pt x="1539497" y="48282"/>
                    <a:pt x="1535444" y="48047"/>
                    <a:pt x="1532272" y="47578"/>
                  </a:cubicBezTo>
                  <a:cubicBezTo>
                    <a:pt x="1529100" y="47108"/>
                    <a:pt x="1526516" y="45992"/>
                    <a:pt x="1524519" y="44229"/>
                  </a:cubicBezTo>
                  <a:cubicBezTo>
                    <a:pt x="1522522" y="42467"/>
                    <a:pt x="1521171" y="40059"/>
                    <a:pt x="1520466" y="37005"/>
                  </a:cubicBezTo>
                  <a:cubicBezTo>
                    <a:pt x="1519761" y="33950"/>
                    <a:pt x="1519409" y="29721"/>
                    <a:pt x="1519409" y="24317"/>
                  </a:cubicBezTo>
                  <a:cubicBezTo>
                    <a:pt x="1519409" y="18914"/>
                    <a:pt x="1519761" y="14626"/>
                    <a:pt x="1520466" y="11454"/>
                  </a:cubicBezTo>
                  <a:cubicBezTo>
                    <a:pt x="1521171" y="8282"/>
                    <a:pt x="1522522" y="5933"/>
                    <a:pt x="1524519" y="4405"/>
                  </a:cubicBezTo>
                  <a:cubicBezTo>
                    <a:pt x="1526516" y="2878"/>
                    <a:pt x="1529100" y="1880"/>
                    <a:pt x="1532272" y="1410"/>
                  </a:cubicBezTo>
                  <a:cubicBezTo>
                    <a:pt x="1535444" y="940"/>
                    <a:pt x="1539497" y="705"/>
                    <a:pt x="1544431" y="705"/>
                  </a:cubicBezTo>
                  <a:close/>
                  <a:moveTo>
                    <a:pt x="1268206" y="705"/>
                  </a:moveTo>
                  <a:cubicBezTo>
                    <a:pt x="1273140" y="705"/>
                    <a:pt x="1277192" y="940"/>
                    <a:pt x="1280364" y="1410"/>
                  </a:cubicBezTo>
                  <a:cubicBezTo>
                    <a:pt x="1283536" y="1880"/>
                    <a:pt x="1286121" y="2878"/>
                    <a:pt x="1288118" y="4405"/>
                  </a:cubicBezTo>
                  <a:cubicBezTo>
                    <a:pt x="1290115" y="5933"/>
                    <a:pt x="1291466" y="8282"/>
                    <a:pt x="1292171" y="11454"/>
                  </a:cubicBezTo>
                  <a:cubicBezTo>
                    <a:pt x="1292876" y="14626"/>
                    <a:pt x="1293228" y="18914"/>
                    <a:pt x="1293228" y="24317"/>
                  </a:cubicBezTo>
                  <a:cubicBezTo>
                    <a:pt x="1293228" y="29721"/>
                    <a:pt x="1292876" y="33950"/>
                    <a:pt x="1292171" y="37005"/>
                  </a:cubicBezTo>
                  <a:cubicBezTo>
                    <a:pt x="1291466" y="40059"/>
                    <a:pt x="1290115" y="42467"/>
                    <a:pt x="1288118" y="44229"/>
                  </a:cubicBezTo>
                  <a:cubicBezTo>
                    <a:pt x="1286121" y="45992"/>
                    <a:pt x="1283536" y="47108"/>
                    <a:pt x="1280364" y="47578"/>
                  </a:cubicBezTo>
                  <a:cubicBezTo>
                    <a:pt x="1277192" y="48047"/>
                    <a:pt x="1273140" y="48282"/>
                    <a:pt x="1268206" y="48282"/>
                  </a:cubicBezTo>
                  <a:cubicBezTo>
                    <a:pt x="1263272" y="48282"/>
                    <a:pt x="1259219" y="48047"/>
                    <a:pt x="1256047" y="47578"/>
                  </a:cubicBezTo>
                  <a:cubicBezTo>
                    <a:pt x="1252875" y="47108"/>
                    <a:pt x="1250291" y="45992"/>
                    <a:pt x="1248294" y="44229"/>
                  </a:cubicBezTo>
                  <a:cubicBezTo>
                    <a:pt x="1246297" y="42467"/>
                    <a:pt x="1244946" y="40059"/>
                    <a:pt x="1244241" y="37005"/>
                  </a:cubicBezTo>
                  <a:cubicBezTo>
                    <a:pt x="1243536" y="33950"/>
                    <a:pt x="1243184" y="29721"/>
                    <a:pt x="1243184" y="24317"/>
                  </a:cubicBezTo>
                  <a:cubicBezTo>
                    <a:pt x="1243184" y="18914"/>
                    <a:pt x="1243536" y="14626"/>
                    <a:pt x="1244241" y="11454"/>
                  </a:cubicBezTo>
                  <a:cubicBezTo>
                    <a:pt x="1244946" y="8282"/>
                    <a:pt x="1246297" y="5933"/>
                    <a:pt x="1248294" y="4405"/>
                  </a:cubicBezTo>
                  <a:cubicBezTo>
                    <a:pt x="1250291" y="2878"/>
                    <a:pt x="1252875" y="1880"/>
                    <a:pt x="1256047" y="1410"/>
                  </a:cubicBezTo>
                  <a:cubicBezTo>
                    <a:pt x="1259219" y="940"/>
                    <a:pt x="1263272" y="705"/>
                    <a:pt x="1268206" y="705"/>
                  </a:cubicBezTo>
                  <a:close/>
                  <a:moveTo>
                    <a:pt x="2837383" y="0"/>
                  </a:moveTo>
                  <a:lnTo>
                    <a:pt x="2881436" y="0"/>
                  </a:lnTo>
                  <a:lnTo>
                    <a:pt x="2881436" y="102203"/>
                  </a:lnTo>
                  <a:cubicBezTo>
                    <a:pt x="2886840" y="92101"/>
                    <a:pt x="2894887" y="84876"/>
                    <a:pt x="2905577" y="80529"/>
                  </a:cubicBezTo>
                  <a:cubicBezTo>
                    <a:pt x="2916267" y="76183"/>
                    <a:pt x="2928191" y="74009"/>
                    <a:pt x="2941348" y="74009"/>
                  </a:cubicBezTo>
                  <a:cubicBezTo>
                    <a:pt x="2953331" y="74009"/>
                    <a:pt x="2963375" y="75419"/>
                    <a:pt x="2971480" y="78238"/>
                  </a:cubicBezTo>
                  <a:cubicBezTo>
                    <a:pt x="2979586" y="81058"/>
                    <a:pt x="2986106" y="85170"/>
                    <a:pt x="2991040" y="90573"/>
                  </a:cubicBezTo>
                  <a:cubicBezTo>
                    <a:pt x="2995974" y="95977"/>
                    <a:pt x="2999498" y="102615"/>
                    <a:pt x="3001613" y="110485"/>
                  </a:cubicBezTo>
                  <a:cubicBezTo>
                    <a:pt x="3003727" y="118356"/>
                    <a:pt x="3004784" y="127343"/>
                    <a:pt x="3004784" y="137446"/>
                  </a:cubicBezTo>
                  <a:lnTo>
                    <a:pt x="3004784" y="267843"/>
                  </a:lnTo>
                  <a:lnTo>
                    <a:pt x="2960731" y="267843"/>
                  </a:lnTo>
                  <a:lnTo>
                    <a:pt x="2960731" y="149781"/>
                  </a:lnTo>
                  <a:cubicBezTo>
                    <a:pt x="2960731" y="136389"/>
                    <a:pt x="2958558" y="126521"/>
                    <a:pt x="2954212" y="120177"/>
                  </a:cubicBezTo>
                  <a:cubicBezTo>
                    <a:pt x="2949865" y="113833"/>
                    <a:pt x="2941113" y="110662"/>
                    <a:pt x="2927956" y="110662"/>
                  </a:cubicBezTo>
                  <a:cubicBezTo>
                    <a:pt x="2916913" y="110662"/>
                    <a:pt x="2907280" y="112835"/>
                    <a:pt x="2899057" y="117181"/>
                  </a:cubicBezTo>
                  <a:cubicBezTo>
                    <a:pt x="2890834" y="121528"/>
                    <a:pt x="2884960" y="129810"/>
                    <a:pt x="2881436" y="142027"/>
                  </a:cubicBezTo>
                  <a:lnTo>
                    <a:pt x="2881436" y="267843"/>
                  </a:lnTo>
                  <a:lnTo>
                    <a:pt x="2837383" y="2678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zh-CN" altLang="en-US" sz="2800">
                <a:solidFill>
                  <a:srgbClr val="01375C"/>
                </a:solidFill>
                <a:latin typeface="阿里巴巴普惠体 2.0 75 SemiBold" panose="00020600040101010101" pitchFamily="18" charset="-122"/>
                <a:ea typeface="阿里巴巴普惠体 2.0 75 SemiBold" panose="00020600040101010101" pitchFamily="18" charset="-122"/>
                <a:cs typeface="阿里巴巴普惠体 2.0 75 SemiBold" panose="00020600040101010101" pitchFamily="18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7460E27-FEB8-A859-95A0-D87ED07F0B5B}"/>
                </a:ext>
              </a:extLst>
            </p:cNvPr>
            <p:cNvGrpSpPr/>
            <p:nvPr userDrawn="1"/>
          </p:nvGrpSpPr>
          <p:grpSpPr>
            <a:xfrm rot="18900000">
              <a:off x="3297733" y="993665"/>
              <a:ext cx="1257300" cy="1343023"/>
              <a:chOff x="3037935" y="2358710"/>
              <a:chExt cx="1257300" cy="1343023"/>
            </a:xfrm>
            <a:grpFill/>
          </p:grpSpPr>
          <p:sp>
            <p:nvSpPr>
              <p:cNvPr id="11" name="任意多边形: 形状 16">
                <a:extLst>
                  <a:ext uri="{FF2B5EF4-FFF2-40B4-BE49-F238E27FC236}">
                    <a16:creationId xmlns:a16="http://schemas.microsoft.com/office/drawing/2014/main" id="{D55861EF-0C1F-CD8D-94B0-32E23B1B9555}"/>
                  </a:ext>
                </a:extLst>
              </p:cNvPr>
              <p:cNvSpPr/>
              <p:nvPr userDrawn="1"/>
            </p:nvSpPr>
            <p:spPr>
              <a:xfrm>
                <a:off x="3037935" y="2444433"/>
                <a:ext cx="1257300" cy="1257300"/>
              </a:xfrm>
              <a:custGeom>
                <a:avLst/>
                <a:gdLst>
                  <a:gd name="connsiteX0" fmla="*/ 0 w 1257300"/>
                  <a:gd name="connsiteY0" fmla="*/ 0 h 1257300"/>
                  <a:gd name="connsiteX1" fmla="*/ 719679 w 1257300"/>
                  <a:gd name="connsiteY1" fmla="*/ 0 h 1257300"/>
                  <a:gd name="connsiteX2" fmla="*/ 719679 w 1257300"/>
                  <a:gd name="connsiteY2" fmla="*/ 251460 h 1257300"/>
                  <a:gd name="connsiteX3" fmla="*/ 251459 w 1257300"/>
                  <a:gd name="connsiteY3" fmla="*/ 251460 h 1257300"/>
                  <a:gd name="connsiteX4" fmla="*/ 251459 w 1257300"/>
                  <a:gd name="connsiteY4" fmla="*/ 502917 h 1257300"/>
                  <a:gd name="connsiteX5" fmla="*/ 1257300 w 1257300"/>
                  <a:gd name="connsiteY5" fmla="*/ 502917 h 1257300"/>
                  <a:gd name="connsiteX6" fmla="*/ 1257300 w 1257300"/>
                  <a:gd name="connsiteY6" fmla="*/ 1257300 h 1257300"/>
                  <a:gd name="connsiteX7" fmla="*/ 0 w 1257300"/>
                  <a:gd name="connsiteY7" fmla="*/ 1257300 h 1257300"/>
                  <a:gd name="connsiteX8" fmla="*/ 0 w 1257300"/>
                  <a:gd name="connsiteY8" fmla="*/ 1005839 h 1257300"/>
                  <a:gd name="connsiteX9" fmla="*/ 1005840 w 1257300"/>
                  <a:gd name="connsiteY9" fmla="*/ 1005839 h 1257300"/>
                  <a:gd name="connsiteX10" fmla="*/ 1005840 w 1257300"/>
                  <a:gd name="connsiteY10" fmla="*/ 754382 h 1257300"/>
                  <a:gd name="connsiteX11" fmla="*/ 0 w 1257300"/>
                  <a:gd name="connsiteY11" fmla="*/ 754382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57300" h="1257300">
                    <a:moveTo>
                      <a:pt x="0" y="0"/>
                    </a:moveTo>
                    <a:lnTo>
                      <a:pt x="719679" y="0"/>
                    </a:lnTo>
                    <a:lnTo>
                      <a:pt x="719679" y="251460"/>
                    </a:lnTo>
                    <a:lnTo>
                      <a:pt x="251459" y="251460"/>
                    </a:lnTo>
                    <a:lnTo>
                      <a:pt x="251459" y="502917"/>
                    </a:lnTo>
                    <a:lnTo>
                      <a:pt x="1257300" y="502917"/>
                    </a:lnTo>
                    <a:lnTo>
                      <a:pt x="1257300" y="1257300"/>
                    </a:lnTo>
                    <a:lnTo>
                      <a:pt x="0" y="1257300"/>
                    </a:lnTo>
                    <a:lnTo>
                      <a:pt x="0" y="1005839"/>
                    </a:lnTo>
                    <a:lnTo>
                      <a:pt x="1005840" y="1005839"/>
                    </a:lnTo>
                    <a:lnTo>
                      <a:pt x="1005840" y="754382"/>
                    </a:lnTo>
                    <a:lnTo>
                      <a:pt x="0" y="75438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6F0C5193-4732-46CD-E7D8-C947E7CC7E86}"/>
                  </a:ext>
                </a:extLst>
              </p:cNvPr>
              <p:cNvGrpSpPr/>
              <p:nvPr userDrawn="1"/>
            </p:nvGrpSpPr>
            <p:grpSpPr>
              <a:xfrm rot="5400000">
                <a:off x="3846548" y="2340132"/>
                <a:ext cx="426385" cy="463542"/>
                <a:chOff x="4359275" y="645319"/>
                <a:chExt cx="539750" cy="586787"/>
              </a:xfrm>
              <a:grpFill/>
            </p:grpSpPr>
            <p:sp>
              <p:nvSpPr>
                <p:cNvPr id="13" name="等腰三角形 12">
                  <a:extLst>
                    <a:ext uri="{FF2B5EF4-FFF2-40B4-BE49-F238E27FC236}">
                      <a16:creationId xmlns:a16="http://schemas.microsoft.com/office/drawing/2014/main" id="{958BEF69-41F5-6E72-8392-48ADE4D8E259}"/>
                    </a:ext>
                  </a:extLst>
                </p:cNvPr>
                <p:cNvSpPr/>
                <p:nvPr userDrawn="1"/>
              </p:nvSpPr>
              <p:spPr>
                <a:xfrm>
                  <a:off x="4453904" y="892128"/>
                  <a:ext cx="350492" cy="33997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4" name="等腰三角形 13">
                  <a:extLst>
                    <a:ext uri="{FF2B5EF4-FFF2-40B4-BE49-F238E27FC236}">
                      <a16:creationId xmlns:a16="http://schemas.microsoft.com/office/drawing/2014/main" id="{72C0F3BD-82C6-BCB7-58B6-44B31D52B17E}"/>
                    </a:ext>
                  </a:extLst>
                </p:cNvPr>
                <p:cNvSpPr/>
                <p:nvPr userDrawn="1"/>
              </p:nvSpPr>
              <p:spPr>
                <a:xfrm>
                  <a:off x="4359275" y="645319"/>
                  <a:ext cx="539750" cy="46196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>
            <a:off x="3658641" y="1223222"/>
            <a:ext cx="4874717" cy="4874717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891910" y="1441520"/>
            <a:ext cx="4437207" cy="4437207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200465" y="1761671"/>
            <a:ext cx="3796907" cy="379690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8" r="31785"/>
          <a:stretch>
            <a:fillRect/>
          </a:stretch>
        </p:blipFill>
        <p:spPr>
          <a:xfrm>
            <a:off x="4309525" y="1869310"/>
            <a:ext cx="3578786" cy="3581628"/>
          </a:xfrm>
          <a:prstGeom prst="ellipse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4305186" y="1869310"/>
            <a:ext cx="3581628" cy="3581628"/>
          </a:xfrm>
          <a:prstGeom prst="ellipse">
            <a:avLst/>
          </a:prstGeom>
          <a:gradFill>
            <a:gsLst>
              <a:gs pos="34000">
                <a:srgbClr val="006AB8">
                  <a:alpha val="55000"/>
                </a:srgbClr>
              </a:gs>
              <a:gs pos="0">
                <a:srgbClr val="006AB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044310" y="1593920"/>
            <a:ext cx="4127233" cy="4127233"/>
          </a:xfrm>
          <a:prstGeom prst="ellips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23"/>
          <p:cNvSpPr/>
          <p:nvPr/>
        </p:nvSpPr>
        <p:spPr>
          <a:xfrm>
            <a:off x="1261745" y="2010410"/>
            <a:ext cx="2974975" cy="53848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Text Box 3"/>
          <p:cNvSpPr txBox="1"/>
          <p:nvPr/>
        </p:nvSpPr>
        <p:spPr>
          <a:xfrm>
            <a:off x="1448435" y="2079625"/>
            <a:ext cx="214185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4278"/>
                </a:solidFill>
                <a:latin typeface="微软雅黑" panose="020B0503020204020204" charset="-122"/>
                <a:ea typeface="微软雅黑" panose="020B0503020204020204" charset="-122"/>
              </a:rPr>
              <a:t>图像预处理</a:t>
            </a:r>
          </a:p>
        </p:txBody>
      </p:sp>
      <p:sp>
        <p:nvSpPr>
          <p:cNvPr id="46" name="椭圆 45"/>
          <p:cNvSpPr/>
          <p:nvPr/>
        </p:nvSpPr>
        <p:spPr>
          <a:xfrm>
            <a:off x="3698240" y="2006600"/>
            <a:ext cx="546100" cy="546100"/>
          </a:xfrm>
          <a:prstGeom prst="ellipse">
            <a:avLst/>
          </a:prstGeom>
          <a:solidFill>
            <a:srgbClr val="00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b="1">
                <a:sym typeface="+mn-ea"/>
              </a:rPr>
              <a:t>1</a:t>
            </a:r>
          </a:p>
        </p:txBody>
      </p:sp>
      <p:sp>
        <p:nvSpPr>
          <p:cNvPr id="47" name="矩形: 圆角 26"/>
          <p:cNvSpPr/>
          <p:nvPr/>
        </p:nvSpPr>
        <p:spPr>
          <a:xfrm>
            <a:off x="1261745" y="4794250"/>
            <a:ext cx="2974975" cy="53848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Text Box 3"/>
          <p:cNvSpPr txBox="1"/>
          <p:nvPr/>
        </p:nvSpPr>
        <p:spPr>
          <a:xfrm>
            <a:off x="1448435" y="4863465"/>
            <a:ext cx="214185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4278"/>
                </a:solidFill>
                <a:latin typeface="微软雅黑" panose="020B0503020204020204" charset="-122"/>
                <a:ea typeface="微软雅黑" panose="020B0503020204020204" charset="-122"/>
              </a:rPr>
              <a:t>模型 </a:t>
            </a:r>
            <a:r>
              <a:rPr lang="en-US" altLang="zh-CN" b="1" dirty="0">
                <a:solidFill>
                  <a:srgbClr val="004278"/>
                </a:solidFill>
                <a:latin typeface="微软雅黑" panose="020B0503020204020204" charset="-122"/>
                <a:ea typeface="微软雅黑" panose="020B0503020204020204" charset="-122"/>
              </a:rPr>
              <a:t>infer</a:t>
            </a:r>
          </a:p>
        </p:txBody>
      </p:sp>
      <p:sp>
        <p:nvSpPr>
          <p:cNvPr id="49" name="椭圆 48"/>
          <p:cNvSpPr/>
          <p:nvPr/>
        </p:nvSpPr>
        <p:spPr>
          <a:xfrm>
            <a:off x="3698240" y="4790440"/>
            <a:ext cx="546100" cy="546100"/>
          </a:xfrm>
          <a:prstGeom prst="ellipse">
            <a:avLst/>
          </a:prstGeom>
          <a:solidFill>
            <a:srgbClr val="00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>
                <a:sym typeface="+mn-ea"/>
              </a:rPr>
              <a:t>3</a:t>
            </a:r>
          </a:p>
        </p:txBody>
      </p:sp>
      <p:sp>
        <p:nvSpPr>
          <p:cNvPr id="50" name="矩形: 圆角 30"/>
          <p:cNvSpPr/>
          <p:nvPr/>
        </p:nvSpPr>
        <p:spPr>
          <a:xfrm>
            <a:off x="7997190" y="2010410"/>
            <a:ext cx="2946400" cy="53848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Text Box 3"/>
          <p:cNvSpPr txBox="1"/>
          <p:nvPr/>
        </p:nvSpPr>
        <p:spPr>
          <a:xfrm>
            <a:off x="8642350" y="2079625"/>
            <a:ext cx="160528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4278"/>
                </a:solidFill>
                <a:latin typeface="微软雅黑" panose="020B0503020204020204" charset="-122"/>
                <a:ea typeface="微软雅黑" panose="020B0503020204020204" charset="-122"/>
              </a:rPr>
              <a:t>深度学习</a:t>
            </a:r>
          </a:p>
        </p:txBody>
      </p:sp>
      <p:sp>
        <p:nvSpPr>
          <p:cNvPr id="52" name="椭圆 51"/>
          <p:cNvSpPr/>
          <p:nvPr/>
        </p:nvSpPr>
        <p:spPr>
          <a:xfrm>
            <a:off x="7997190" y="2006600"/>
            <a:ext cx="546100" cy="546100"/>
          </a:xfrm>
          <a:prstGeom prst="ellipse">
            <a:avLst/>
          </a:prstGeom>
          <a:solidFill>
            <a:srgbClr val="00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b="1">
                <a:sym typeface="+mn-ea"/>
              </a:rPr>
              <a:t>2</a:t>
            </a:r>
          </a:p>
        </p:txBody>
      </p:sp>
      <p:sp>
        <p:nvSpPr>
          <p:cNvPr id="53" name="矩形: 圆角 34"/>
          <p:cNvSpPr/>
          <p:nvPr/>
        </p:nvSpPr>
        <p:spPr>
          <a:xfrm>
            <a:off x="7997190" y="4794250"/>
            <a:ext cx="2946400" cy="53848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Text Box 3"/>
          <p:cNvSpPr txBox="1"/>
          <p:nvPr/>
        </p:nvSpPr>
        <p:spPr>
          <a:xfrm>
            <a:off x="8642350" y="4863465"/>
            <a:ext cx="160528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4278"/>
                </a:solidFill>
                <a:latin typeface="微软雅黑" panose="020B0503020204020204" charset="-122"/>
                <a:ea typeface="微软雅黑" panose="020B0503020204020204" charset="-122"/>
              </a:rPr>
              <a:t>人机交互</a:t>
            </a:r>
          </a:p>
        </p:txBody>
      </p:sp>
      <p:sp>
        <p:nvSpPr>
          <p:cNvPr id="55" name="椭圆 54"/>
          <p:cNvSpPr/>
          <p:nvPr/>
        </p:nvSpPr>
        <p:spPr>
          <a:xfrm>
            <a:off x="7997190" y="4790440"/>
            <a:ext cx="546100" cy="546100"/>
          </a:xfrm>
          <a:prstGeom prst="ellipse">
            <a:avLst/>
          </a:prstGeom>
          <a:solidFill>
            <a:srgbClr val="00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>
                <a:sym typeface="+mn-ea"/>
              </a:rPr>
              <a:t>4</a:t>
            </a:r>
          </a:p>
        </p:txBody>
      </p:sp>
      <p:sp>
        <p:nvSpPr>
          <p:cNvPr id="56" name="矩形: 圆角 40"/>
          <p:cNvSpPr/>
          <p:nvPr/>
        </p:nvSpPr>
        <p:spPr>
          <a:xfrm>
            <a:off x="4387070" y="5706394"/>
            <a:ext cx="871328" cy="45719"/>
          </a:xfrm>
          <a:prstGeom prst="roundRect">
            <a:avLst>
              <a:gd name="adj" fmla="val 50000"/>
            </a:avLst>
          </a:prstGeom>
          <a:gradFill>
            <a:gsLst>
              <a:gs pos="55000">
                <a:srgbClr val="006AB8"/>
              </a:gs>
              <a:gs pos="0">
                <a:srgbClr val="0080CC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7" name="矩形: 圆角 41"/>
          <p:cNvSpPr/>
          <p:nvPr/>
        </p:nvSpPr>
        <p:spPr>
          <a:xfrm rot="10800000">
            <a:off x="7124246" y="1441660"/>
            <a:ext cx="871328" cy="45719"/>
          </a:xfrm>
          <a:prstGeom prst="roundRect">
            <a:avLst>
              <a:gd name="adj" fmla="val 50000"/>
            </a:avLst>
          </a:prstGeom>
          <a:gradFill>
            <a:gsLst>
              <a:gs pos="54000">
                <a:srgbClr val="006AB8"/>
              </a:gs>
              <a:gs pos="0">
                <a:srgbClr val="0082CD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矩形: 圆角 40"/>
          <p:cNvSpPr/>
          <p:nvPr/>
        </p:nvSpPr>
        <p:spPr>
          <a:xfrm>
            <a:off x="3698095" y="2811429"/>
            <a:ext cx="871328" cy="45719"/>
          </a:xfrm>
          <a:prstGeom prst="roundRect">
            <a:avLst>
              <a:gd name="adj" fmla="val 50000"/>
            </a:avLst>
          </a:prstGeom>
          <a:gradFill>
            <a:gsLst>
              <a:gs pos="59000">
                <a:srgbClr val="006AB8"/>
              </a:gs>
              <a:gs pos="0">
                <a:srgbClr val="0082CD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155065" y="2640965"/>
            <a:ext cx="2435225" cy="1067435"/>
            <a:chOff x="1819" y="4219"/>
            <a:chExt cx="3835" cy="1681"/>
          </a:xfrm>
        </p:grpSpPr>
        <p:sp>
          <p:nvSpPr>
            <p:cNvPr id="60" name="文本框 59"/>
            <p:cNvSpPr txBox="1"/>
            <p:nvPr/>
          </p:nvSpPr>
          <p:spPr>
            <a:xfrm>
              <a:off x="1819" y="4219"/>
              <a:ext cx="3835" cy="6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凸显缺陷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+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海量数据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819" y="4827"/>
              <a:ext cx="3835" cy="10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正规化工件在图像中的形状</a:t>
              </a: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8787765" y="2640965"/>
            <a:ext cx="2435225" cy="6813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 fontAlgn="auto">
              <a:lnSpc>
                <a:spcPct val="120000"/>
              </a:lnSpc>
              <a:spcAft>
                <a:spcPts val="600"/>
              </a:spcAft>
              <a:buFont typeface="Wingdings" panose="05000000000000000000" charset="0"/>
              <a:buChar char="l"/>
            </a:pPr>
            <a:r>
              <a:rPr lang="zh-CN" sz="16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无监督自学习算法，检测性能持续提升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787765" y="3352165"/>
            <a:ext cx="2435225" cy="386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 fontAlgn="auto">
              <a:lnSpc>
                <a:spcPct val="120000"/>
              </a:lnSpc>
              <a:spcAft>
                <a:spcPts val="600"/>
              </a:spcAft>
              <a:buFont typeface="Wingdings" panose="05000000000000000000" charset="0"/>
              <a:buChar char="l"/>
            </a:pPr>
            <a:r>
              <a: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缺陷分类、缺陷检测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1155065" y="5420360"/>
            <a:ext cx="2435225" cy="721360"/>
            <a:chOff x="1819" y="4219"/>
            <a:chExt cx="3835" cy="1136"/>
          </a:xfrm>
        </p:grpSpPr>
        <p:sp>
          <p:nvSpPr>
            <p:cNvPr id="65" name="文本框 64"/>
            <p:cNvSpPr txBox="1"/>
            <p:nvPr/>
          </p:nvSpPr>
          <p:spPr>
            <a:xfrm>
              <a:off x="1819" y="4219"/>
              <a:ext cx="3835" cy="6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边缘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AI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计算单元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819" y="4747"/>
              <a:ext cx="3835" cy="6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深度学习模型 </a:t>
              </a: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infer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787765" y="5420360"/>
            <a:ext cx="2435225" cy="721360"/>
            <a:chOff x="1819" y="4219"/>
            <a:chExt cx="3835" cy="1136"/>
          </a:xfrm>
        </p:grpSpPr>
        <p:sp>
          <p:nvSpPr>
            <p:cNvPr id="68" name="文本框 67"/>
            <p:cNvSpPr txBox="1"/>
            <p:nvPr/>
          </p:nvSpPr>
          <p:spPr>
            <a:xfrm>
              <a:off x="1819" y="4219"/>
              <a:ext cx="3835" cy="5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缺陷标识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、阈值可调</a:t>
              </a:r>
              <a:endPara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819" y="4747"/>
              <a:ext cx="3835" cy="6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spcAft>
                  <a:spcPts val="600"/>
                </a:spcAft>
                <a:buFont typeface="Wingdings" panose="05000000000000000000" charset="0"/>
                <a:buChar char="l"/>
              </a:pPr>
              <a:r>
                <a:rPr 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操作简单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58715" y="3399790"/>
            <a:ext cx="2275205" cy="521970"/>
            <a:chOff x="7809" y="5134"/>
            <a:chExt cx="3583" cy="822"/>
          </a:xfrm>
        </p:grpSpPr>
        <p:sp>
          <p:nvSpPr>
            <p:cNvPr id="71" name="文本框 70"/>
            <p:cNvSpPr txBox="1"/>
            <p:nvPr/>
          </p:nvSpPr>
          <p:spPr>
            <a:xfrm>
              <a:off x="8218" y="5134"/>
              <a:ext cx="276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bg1"/>
                  </a:solidFill>
                  <a:latin typeface="方正小标宋简体" panose="02000000000000000000" charset="-122"/>
                  <a:ea typeface="方正小标宋简体" panose="02000000000000000000" charset="-122"/>
                </a:rPr>
                <a:t>核心技术</a:t>
              </a: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809" y="5590"/>
              <a:ext cx="3583" cy="310"/>
              <a:chOff x="7989" y="5590"/>
              <a:chExt cx="3583" cy="310"/>
            </a:xfrm>
          </p:grpSpPr>
          <p:grpSp>
            <p:nvGrpSpPr>
              <p:cNvPr id="73" name="组合 72"/>
              <p:cNvGrpSpPr/>
              <p:nvPr/>
            </p:nvGrpSpPr>
            <p:grpSpPr>
              <a:xfrm rot="16200000" flipH="1">
                <a:off x="11186" y="5514"/>
                <a:ext cx="310" cy="462"/>
                <a:chOff x="15093" y="3398"/>
                <a:chExt cx="500" cy="743"/>
              </a:xfrm>
            </p:grpSpPr>
            <p:sp>
              <p:nvSpPr>
                <p:cNvPr id="77" name="等腰三角形 76"/>
                <p:cNvSpPr/>
                <p:nvPr/>
              </p:nvSpPr>
              <p:spPr>
                <a:xfrm>
                  <a:off x="15093" y="3398"/>
                  <a:ext cx="500" cy="331"/>
                </a:xfrm>
                <a:prstGeom prst="triangle">
                  <a:avLst/>
                </a:prstGeom>
                <a:solidFill>
                  <a:schemeClr val="bg1">
                    <a:alpha val="6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等腰三角形 77"/>
                <p:cNvSpPr/>
                <p:nvPr/>
              </p:nvSpPr>
              <p:spPr>
                <a:xfrm>
                  <a:off x="15093" y="3811"/>
                  <a:ext cx="500" cy="331"/>
                </a:xfrm>
                <a:prstGeom prst="triangle">
                  <a:avLst/>
                </a:prstGeom>
                <a:solidFill>
                  <a:schemeClr val="bg1">
                    <a:alpha val="9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 rot="5400000">
                <a:off x="8065" y="5514"/>
                <a:ext cx="310" cy="462"/>
                <a:chOff x="15093" y="3398"/>
                <a:chExt cx="500" cy="743"/>
              </a:xfrm>
            </p:grpSpPr>
            <p:sp>
              <p:nvSpPr>
                <p:cNvPr id="75" name="等腰三角形 74"/>
                <p:cNvSpPr/>
                <p:nvPr/>
              </p:nvSpPr>
              <p:spPr>
                <a:xfrm>
                  <a:off x="15093" y="3398"/>
                  <a:ext cx="500" cy="331"/>
                </a:xfrm>
                <a:prstGeom prst="triangle">
                  <a:avLst/>
                </a:prstGeom>
                <a:solidFill>
                  <a:schemeClr val="bg1">
                    <a:alpha val="6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等腰三角形 75"/>
                <p:cNvSpPr/>
                <p:nvPr/>
              </p:nvSpPr>
              <p:spPr>
                <a:xfrm>
                  <a:off x="15093" y="3811"/>
                  <a:ext cx="500" cy="331"/>
                </a:xfrm>
                <a:prstGeom prst="triangle">
                  <a:avLst/>
                </a:prstGeom>
                <a:solidFill>
                  <a:schemeClr val="bg1">
                    <a:alpha val="9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21A66F3B-F3CA-42E2-8E3A-2D313FB54936}"/>
              </a:ext>
            </a:extLst>
          </p:cNvPr>
          <p:cNvSpPr/>
          <p:nvPr/>
        </p:nvSpPr>
        <p:spPr>
          <a:xfrm>
            <a:off x="-2" y="101600"/>
            <a:ext cx="1754911" cy="596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040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>
            <p:custDataLst>
              <p:tags r:id="rId1"/>
            </p:custDataLst>
          </p:nvPr>
        </p:nvSpPr>
        <p:spPr>
          <a:xfrm>
            <a:off x="968464" y="928354"/>
            <a:ext cx="2661426" cy="1134110"/>
          </a:xfrm>
          <a:prstGeom prst="rect">
            <a:avLst/>
          </a:prstGeom>
          <a:noFill/>
          <a:ln>
            <a:noFill/>
          </a:ln>
        </p:spPr>
        <p:txBody>
          <a:bodyPr lIns="54000" tIns="46800" rIns="90000" bIns="46800" anchor="ctr" anchorCtr="0">
            <a:normAutofit/>
          </a:bodyPr>
          <a:lstStyle>
            <a:defPPr>
              <a:defRPr lang="zh-CN"/>
            </a:defPPr>
            <a:lvl1pPr>
              <a:buSzPct val="25000"/>
              <a:defRPr sz="3200">
                <a:solidFill>
                  <a:sysClr val="window" lastClr="FFFFFF"/>
                </a:solidFill>
                <a:latin typeface="+mj-lt"/>
                <a:ea typeface="Montserrat" panose="02000505000000020004"/>
                <a:cs typeface="Arial" panose="020B0604020202020204" pitchFamily="34" charset="0"/>
              </a:defRPr>
            </a:lvl1pPr>
          </a:lstStyle>
          <a:p>
            <a:pPr defTabSz="685800"/>
            <a:r>
              <a:rPr lang="zh-CN" altLang="en-US" sz="1800" b="1" dirty="0">
                <a:solidFill>
                  <a:srgbClr val="004278"/>
                </a:solidFill>
                <a:ea typeface="+mj-ea"/>
                <a:cs typeface="+mj-cs"/>
                <a:sym typeface="Montserrat" panose="02000505000000020004"/>
              </a:rPr>
              <a:t>自研</a:t>
            </a:r>
            <a:r>
              <a:rPr lang="zh-CN" altLang="en-US" sz="1800" b="1" dirty="0" smtClean="0">
                <a:solidFill>
                  <a:srgbClr val="004278"/>
                </a:solidFill>
                <a:ea typeface="+mj-ea"/>
                <a:cs typeface="+mj-cs"/>
                <a:sym typeface="Montserrat" panose="02000505000000020004"/>
              </a:rPr>
              <a:t>软件算法</a:t>
            </a:r>
            <a:r>
              <a:rPr lang="zh-CN" altLang="en-US" sz="1800" b="1" dirty="0">
                <a:solidFill>
                  <a:srgbClr val="004278"/>
                </a:solidFill>
                <a:ea typeface="+mj-ea"/>
                <a:cs typeface="+mj-cs"/>
                <a:sym typeface="Montserrat" panose="02000505000000020004"/>
              </a:rPr>
              <a:t>通用平台</a:t>
            </a:r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3629890" y="995447"/>
            <a:ext cx="7297075" cy="9999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buSzPct val="25000"/>
              <a:defRPr>
                <a:solidFill>
                  <a:sysClr val="window" lastClr="FFFFFF"/>
                </a:solidFill>
                <a:latin typeface="+mj-lt"/>
                <a:ea typeface="Montserrat" panose="02000505000000020004"/>
                <a:cs typeface="Arial" panose="020B0604020202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4278"/>
                </a:solidFill>
                <a:latin typeface="+mn-lt"/>
                <a:ea typeface="+mn-ea"/>
                <a:cs typeface="+mn-cs"/>
              </a:rPr>
              <a:t>集合自动化控制、人机交互、图像处理算法、</a:t>
            </a:r>
            <a:r>
              <a:rPr lang="en-US" altLang="zh-CN" sz="1600" dirty="0">
                <a:solidFill>
                  <a:srgbClr val="004278"/>
                </a:solidFill>
                <a:latin typeface="+mn-lt"/>
                <a:ea typeface="+mn-ea"/>
                <a:cs typeface="+mn-cs"/>
              </a:rPr>
              <a:t>AI</a:t>
            </a:r>
            <a:r>
              <a:rPr lang="zh-CN" altLang="en-US" sz="1600" dirty="0">
                <a:solidFill>
                  <a:srgbClr val="004278"/>
                </a:solidFill>
                <a:latin typeface="+mn-lt"/>
                <a:ea typeface="+mn-ea"/>
                <a:cs typeface="+mn-cs"/>
              </a:rPr>
              <a:t>深度学习算法、硬件配置于一身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D955EB7-C257-4378-AED7-D619E12A72F2}"/>
              </a:ext>
            </a:extLst>
          </p:cNvPr>
          <p:cNvSpPr txBox="1"/>
          <p:nvPr/>
        </p:nvSpPr>
        <p:spPr>
          <a:xfrm>
            <a:off x="454898" y="1980648"/>
            <a:ext cx="5919334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dirty="0">
                <a:solidFill>
                  <a:srgbClr val="004278"/>
                </a:solidFill>
              </a:rPr>
              <a:t>依照型号存储视觉硬件信息，便捷配置；</a:t>
            </a:r>
            <a:endParaRPr lang="en-US" altLang="zh-CN" dirty="0">
              <a:solidFill>
                <a:srgbClr val="004278"/>
              </a:solidFill>
            </a:endParaRPr>
          </a:p>
          <a:p>
            <a:r>
              <a:rPr lang="zh-CN" altLang="en-US" dirty="0">
                <a:solidFill>
                  <a:srgbClr val="004278"/>
                </a:solidFill>
              </a:rPr>
              <a:t>设置图像处理及深度学习算法相关参数；</a:t>
            </a:r>
          </a:p>
          <a:p>
            <a:r>
              <a:rPr lang="zh-CN" altLang="en-US" dirty="0">
                <a:solidFill>
                  <a:srgbClr val="004278"/>
                </a:solidFill>
              </a:rPr>
              <a:t>依照型号存储被检测特征与算法，便捷配置；</a:t>
            </a:r>
            <a:endParaRPr lang="en-US" altLang="zh-CN" dirty="0">
              <a:solidFill>
                <a:srgbClr val="004278"/>
              </a:solidFill>
            </a:endParaRPr>
          </a:p>
        </p:txBody>
      </p:sp>
      <p:pic>
        <p:nvPicPr>
          <p:cNvPr id="35" name="图片 35">
            <a:extLst>
              <a:ext uri="{FF2B5EF4-FFF2-40B4-BE49-F238E27FC236}">
                <a16:creationId xmlns:a16="http://schemas.microsoft.com/office/drawing/2014/main" id="{6C61BA64-1B21-49D8-A6D2-0FCFD508E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/>
          <a:stretch/>
        </p:blipFill>
        <p:spPr bwMode="auto">
          <a:xfrm>
            <a:off x="6230128" y="3789360"/>
            <a:ext cx="4569813" cy="252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图片 45">
            <a:extLst>
              <a:ext uri="{FF2B5EF4-FFF2-40B4-BE49-F238E27FC236}">
                <a16:creationId xmlns:a16="http://schemas.microsoft.com/office/drawing/2014/main" id="{3BEFA084-A88B-48D9-A8CA-6B73C2E06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41" y="3789360"/>
            <a:ext cx="3731813" cy="252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50A047DF-65CE-4AC2-88A7-8C58F2F4BB14}"/>
              </a:ext>
            </a:extLst>
          </p:cNvPr>
          <p:cNvSpPr txBox="1"/>
          <p:nvPr/>
        </p:nvSpPr>
        <p:spPr>
          <a:xfrm>
            <a:off x="5712459" y="1980648"/>
            <a:ext cx="6260465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dirty="0">
                <a:solidFill>
                  <a:srgbClr val="004278"/>
                </a:solidFill>
              </a:rPr>
              <a:t>控制自动化设备运行，可与产线中控系统（或</a:t>
            </a:r>
            <a:r>
              <a:rPr lang="en-US" altLang="zh-CN" dirty="0">
                <a:solidFill>
                  <a:srgbClr val="004278"/>
                </a:solidFill>
              </a:rPr>
              <a:t>MES</a:t>
            </a:r>
            <a:r>
              <a:rPr lang="zh-CN" altLang="en-US" dirty="0">
                <a:solidFill>
                  <a:srgbClr val="004278"/>
                </a:solidFill>
              </a:rPr>
              <a:t>）衔接；</a:t>
            </a:r>
            <a:endParaRPr lang="en-US" altLang="zh-CN" dirty="0">
              <a:solidFill>
                <a:srgbClr val="004278"/>
              </a:solidFill>
            </a:endParaRPr>
          </a:p>
          <a:p>
            <a:r>
              <a:rPr lang="zh-CN" altLang="en-US" dirty="0">
                <a:solidFill>
                  <a:srgbClr val="004278"/>
                </a:solidFill>
              </a:rPr>
              <a:t>检测数据下载、传输、统计及分析；</a:t>
            </a:r>
            <a:endParaRPr lang="en-US" altLang="zh-CN" dirty="0">
              <a:solidFill>
                <a:srgbClr val="004278"/>
              </a:solidFill>
            </a:endParaRPr>
          </a:p>
          <a:p>
            <a:r>
              <a:rPr lang="zh-CN" altLang="en-US" dirty="0">
                <a:solidFill>
                  <a:srgbClr val="004278"/>
                </a:solidFill>
              </a:rPr>
              <a:t>具备多种接口与云端通讯能力，可以直接并入智慧产线；</a:t>
            </a:r>
            <a:endParaRPr lang="en-US" altLang="zh-CN" dirty="0">
              <a:solidFill>
                <a:srgbClr val="004278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1A66F3B-F3CA-42E2-8E3A-2D313FB54936}"/>
              </a:ext>
            </a:extLst>
          </p:cNvPr>
          <p:cNvSpPr/>
          <p:nvPr/>
        </p:nvSpPr>
        <p:spPr>
          <a:xfrm>
            <a:off x="-2" y="101600"/>
            <a:ext cx="1754911" cy="596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61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矩形 82"/>
          <p:cNvSpPr/>
          <p:nvPr/>
        </p:nvSpPr>
        <p:spPr>
          <a:xfrm>
            <a:off x="1955800" y="3092917"/>
            <a:ext cx="462971" cy="64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电控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958109" y="1015998"/>
            <a:ext cx="2512292" cy="300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701636" y="1330036"/>
            <a:ext cx="1025237" cy="258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983345" y="1588654"/>
            <a:ext cx="157019" cy="517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140365" y="1907312"/>
            <a:ext cx="304801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094183" y="2202874"/>
            <a:ext cx="434108" cy="512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983345" y="3030095"/>
            <a:ext cx="692727" cy="219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075708" y="3249459"/>
            <a:ext cx="508000" cy="124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170380" y="3368376"/>
            <a:ext cx="318655" cy="487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958108" y="1727421"/>
            <a:ext cx="438728" cy="612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显示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1A66F3B-F3CA-42E2-8E3A-2D313FB54936}"/>
              </a:ext>
            </a:extLst>
          </p:cNvPr>
          <p:cNvSpPr/>
          <p:nvPr/>
        </p:nvSpPr>
        <p:spPr>
          <a:xfrm>
            <a:off x="-2" y="101600"/>
            <a:ext cx="1754911" cy="596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52473" y="1015998"/>
            <a:ext cx="2512292" cy="300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096000" y="1330036"/>
            <a:ext cx="1025237" cy="258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377709" y="1588654"/>
            <a:ext cx="157019" cy="517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534729" y="1907312"/>
            <a:ext cx="304801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6488547" y="2202874"/>
            <a:ext cx="434108" cy="512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6377709" y="3030095"/>
            <a:ext cx="692727" cy="219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6470072" y="3249459"/>
            <a:ext cx="508000" cy="124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564744" y="3368376"/>
            <a:ext cx="318655" cy="487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8664865" y="1015998"/>
            <a:ext cx="2512292" cy="3001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9408392" y="1330036"/>
            <a:ext cx="1025237" cy="258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690101" y="1588654"/>
            <a:ext cx="157019" cy="517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9847121" y="1907312"/>
            <a:ext cx="304801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9800939" y="2202874"/>
            <a:ext cx="434108" cy="512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9690101" y="3030095"/>
            <a:ext cx="692727" cy="219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9782464" y="3249459"/>
            <a:ext cx="508000" cy="124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9877136" y="3368376"/>
            <a:ext cx="318655" cy="487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8664863" y="3120733"/>
            <a:ext cx="462971" cy="64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2258291" y="5459258"/>
            <a:ext cx="1468582" cy="1145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558473" y="4917755"/>
            <a:ext cx="868219" cy="443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844801" y="5361101"/>
            <a:ext cx="258618" cy="98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60072" y="4985854"/>
            <a:ext cx="665019" cy="2955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3749964" y="3786909"/>
            <a:ext cx="4922981" cy="2355273"/>
          </a:xfrm>
          <a:custGeom>
            <a:avLst/>
            <a:gdLst>
              <a:gd name="connsiteX0" fmla="*/ 4922981 w 4922981"/>
              <a:gd name="connsiteY0" fmla="*/ 0 h 2355273"/>
              <a:gd name="connsiteX1" fmla="*/ 3149600 w 4922981"/>
              <a:gd name="connsiteY1" fmla="*/ 794328 h 2355273"/>
              <a:gd name="connsiteX2" fmla="*/ 831272 w 4922981"/>
              <a:gd name="connsiteY2" fmla="*/ 1265382 h 2355273"/>
              <a:gd name="connsiteX3" fmla="*/ 452581 w 4922981"/>
              <a:gd name="connsiteY3" fmla="*/ 2142837 h 2355273"/>
              <a:gd name="connsiteX4" fmla="*/ 0 w 4922981"/>
              <a:gd name="connsiteY4" fmla="*/ 2355273 h 235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2981" h="2355273">
                <a:moveTo>
                  <a:pt x="4922981" y="0"/>
                </a:moveTo>
                <a:cubicBezTo>
                  <a:pt x="4377266" y="291715"/>
                  <a:pt x="3831551" y="583431"/>
                  <a:pt x="3149600" y="794328"/>
                </a:cubicBezTo>
                <a:cubicBezTo>
                  <a:pt x="2467649" y="1005225"/>
                  <a:pt x="1280775" y="1040631"/>
                  <a:pt x="831272" y="1265382"/>
                </a:cubicBezTo>
                <a:cubicBezTo>
                  <a:pt x="381769" y="1490133"/>
                  <a:pt x="591126" y="1961188"/>
                  <a:pt x="452581" y="2142837"/>
                </a:cubicBezTo>
                <a:cubicBezTo>
                  <a:pt x="314036" y="2324486"/>
                  <a:pt x="157018" y="2339879"/>
                  <a:pt x="0" y="23552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749964" y="4008582"/>
            <a:ext cx="2262909" cy="1976631"/>
          </a:xfrm>
          <a:custGeom>
            <a:avLst/>
            <a:gdLst>
              <a:gd name="connsiteX0" fmla="*/ 2262909 w 2262909"/>
              <a:gd name="connsiteY0" fmla="*/ 0 h 1976631"/>
              <a:gd name="connsiteX1" fmla="*/ 1200727 w 2262909"/>
              <a:gd name="connsiteY1" fmla="*/ 378691 h 1976631"/>
              <a:gd name="connsiteX2" fmla="*/ 406400 w 2262909"/>
              <a:gd name="connsiteY2" fmla="*/ 701964 h 1976631"/>
              <a:gd name="connsiteX3" fmla="*/ 258618 w 2262909"/>
              <a:gd name="connsiteY3" fmla="*/ 1422400 h 1976631"/>
              <a:gd name="connsiteX4" fmla="*/ 203200 w 2262909"/>
              <a:gd name="connsiteY4" fmla="*/ 1902691 h 1976631"/>
              <a:gd name="connsiteX5" fmla="*/ 0 w 2262909"/>
              <a:gd name="connsiteY5" fmla="*/ 1967345 h 197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2909" h="1976631">
                <a:moveTo>
                  <a:pt x="2262909" y="0"/>
                </a:moveTo>
                <a:lnTo>
                  <a:pt x="1200727" y="378691"/>
                </a:lnTo>
                <a:cubicBezTo>
                  <a:pt x="891309" y="495685"/>
                  <a:pt x="563418" y="528013"/>
                  <a:pt x="406400" y="701964"/>
                </a:cubicBezTo>
                <a:cubicBezTo>
                  <a:pt x="249382" y="875915"/>
                  <a:pt x="292485" y="1222279"/>
                  <a:pt x="258618" y="1422400"/>
                </a:cubicBezTo>
                <a:cubicBezTo>
                  <a:pt x="224751" y="1622521"/>
                  <a:pt x="246303" y="1811867"/>
                  <a:pt x="203200" y="1902691"/>
                </a:cubicBezTo>
                <a:cubicBezTo>
                  <a:pt x="160097" y="1993515"/>
                  <a:pt x="80048" y="1980430"/>
                  <a:pt x="0" y="196734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731491" y="4017818"/>
            <a:ext cx="150091" cy="1749155"/>
          </a:xfrm>
          <a:custGeom>
            <a:avLst/>
            <a:gdLst>
              <a:gd name="connsiteX0" fmla="*/ 129309 w 150091"/>
              <a:gd name="connsiteY0" fmla="*/ 0 h 1749155"/>
              <a:gd name="connsiteX1" fmla="*/ 147782 w 150091"/>
              <a:gd name="connsiteY1" fmla="*/ 646546 h 1749155"/>
              <a:gd name="connsiteX2" fmla="*/ 147782 w 150091"/>
              <a:gd name="connsiteY2" fmla="*/ 1533237 h 1749155"/>
              <a:gd name="connsiteX3" fmla="*/ 129309 w 150091"/>
              <a:gd name="connsiteY3" fmla="*/ 1727200 h 1749155"/>
              <a:gd name="connsiteX4" fmla="*/ 0 w 150091"/>
              <a:gd name="connsiteY4" fmla="*/ 1736437 h 174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91" h="1749155">
                <a:moveTo>
                  <a:pt x="129309" y="0"/>
                </a:moveTo>
                <a:cubicBezTo>
                  <a:pt x="137006" y="195503"/>
                  <a:pt x="144703" y="391007"/>
                  <a:pt x="147782" y="646546"/>
                </a:cubicBezTo>
                <a:cubicBezTo>
                  <a:pt x="150861" y="902085"/>
                  <a:pt x="150861" y="1353128"/>
                  <a:pt x="147782" y="1533237"/>
                </a:cubicBezTo>
                <a:cubicBezTo>
                  <a:pt x="144703" y="1713346"/>
                  <a:pt x="153939" y="1693333"/>
                  <a:pt x="129309" y="1727200"/>
                </a:cubicBezTo>
                <a:cubicBezTo>
                  <a:pt x="104679" y="1761067"/>
                  <a:pt x="52339" y="1748752"/>
                  <a:pt x="0" y="173643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390213" y="925875"/>
            <a:ext cx="137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二自由度运动模组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B843E3E1-C8AE-4FA7-BFF8-5213D3155B1F}"/>
              </a:ext>
            </a:extLst>
          </p:cNvPr>
          <p:cNvCxnSpPr>
            <a:cxnSpLocks/>
          </p:cNvCxnSpPr>
          <p:nvPr/>
        </p:nvCxnSpPr>
        <p:spPr>
          <a:xfrm flipV="1">
            <a:off x="1767024" y="3694817"/>
            <a:ext cx="1558068" cy="468896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26037" y="2045643"/>
            <a:ext cx="193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远心镜头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组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相机镜头光源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B843E3E1-C8AE-4FA7-BFF8-5213D3155B1F}"/>
              </a:ext>
            </a:extLst>
          </p:cNvPr>
          <p:cNvCxnSpPr>
            <a:cxnSpLocks/>
          </p:cNvCxnSpPr>
          <p:nvPr/>
        </p:nvCxnSpPr>
        <p:spPr>
          <a:xfrm>
            <a:off x="1788069" y="2299548"/>
            <a:ext cx="1553186" cy="183147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553598" y="3973457"/>
            <a:ext cx="1287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旋转平台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B843E3E1-C8AE-4FA7-BFF8-5213D3155B1F}"/>
              </a:ext>
            </a:extLst>
          </p:cNvPr>
          <p:cNvCxnSpPr>
            <a:cxnSpLocks/>
          </p:cNvCxnSpPr>
          <p:nvPr/>
        </p:nvCxnSpPr>
        <p:spPr>
          <a:xfrm>
            <a:off x="1764145" y="1237673"/>
            <a:ext cx="1311563" cy="249382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B843E3E1-C8AE-4FA7-BFF8-5213D3155B1F}"/>
              </a:ext>
            </a:extLst>
          </p:cNvPr>
          <p:cNvCxnSpPr>
            <a:cxnSpLocks/>
          </p:cNvCxnSpPr>
          <p:nvPr/>
        </p:nvCxnSpPr>
        <p:spPr>
          <a:xfrm flipH="1">
            <a:off x="1779438" y="3312117"/>
            <a:ext cx="1557200" cy="130051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563988" y="3224096"/>
            <a:ext cx="1287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气动平台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4993991" y="5046633"/>
            <a:ext cx="66651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节拍换算：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24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h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×3600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s/150/2=288s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≈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300s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（要求单面检测时间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个）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40000/80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1.5S=750s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（单面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检测所需要时间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个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）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手工上下料时间预估：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150S</a:t>
            </a:r>
          </a:p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单体标准设备数量：（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750+150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）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/300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＝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（台）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2071830" y="587649"/>
            <a:ext cx="2284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单体标准设备形态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B843E3E1-C8AE-4FA7-BFF8-5213D3155B1F}"/>
              </a:ext>
            </a:extLst>
          </p:cNvPr>
          <p:cNvCxnSpPr>
            <a:cxnSpLocks/>
          </p:cNvCxnSpPr>
          <p:nvPr/>
        </p:nvCxnSpPr>
        <p:spPr>
          <a:xfrm>
            <a:off x="2038782" y="5985213"/>
            <a:ext cx="902130" cy="129930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23FE324C-FE2D-4357-95FE-04551F39E791}"/>
              </a:ext>
            </a:extLst>
          </p:cNvPr>
          <p:cNvSpPr txBox="1"/>
          <p:nvPr/>
        </p:nvSpPr>
        <p:spPr>
          <a:xfrm>
            <a:off x="-129170" y="5305224"/>
            <a:ext cx="2712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中控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平台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</a:rPr>
              <a:t>（数据可编辑及传输）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881582" y="3180225"/>
            <a:ext cx="588819" cy="82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算力</a:t>
            </a:r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>
            <a:off x="7275944" y="3189459"/>
            <a:ext cx="588819" cy="82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矩形 80"/>
          <p:cNvSpPr/>
          <p:nvPr/>
        </p:nvSpPr>
        <p:spPr>
          <a:xfrm>
            <a:off x="10600455" y="3176731"/>
            <a:ext cx="588819" cy="82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2" name="矩形 81"/>
          <p:cNvSpPr/>
          <p:nvPr/>
        </p:nvSpPr>
        <p:spPr>
          <a:xfrm>
            <a:off x="5346123" y="3143880"/>
            <a:ext cx="462971" cy="64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矩形 83"/>
          <p:cNvSpPr/>
          <p:nvPr/>
        </p:nvSpPr>
        <p:spPr>
          <a:xfrm>
            <a:off x="5370944" y="1729954"/>
            <a:ext cx="438728" cy="612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/>
        </p:nvSpPr>
        <p:spPr>
          <a:xfrm>
            <a:off x="8668328" y="1686707"/>
            <a:ext cx="438728" cy="612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60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A57C798A-8596-4102-8991-F8284D122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718047"/>
              </p:ext>
            </p:extLst>
          </p:nvPr>
        </p:nvGraphicFramePr>
        <p:xfrm>
          <a:off x="5680283" y="961470"/>
          <a:ext cx="6022054" cy="5403366"/>
        </p:xfrm>
        <a:graphic>
          <a:graphicData uri="http://schemas.openxmlformats.org/drawingml/2006/table">
            <a:tbl>
              <a:tblPr/>
              <a:tblGrid>
                <a:gridCol w="1722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8857">
                  <a:extLst>
                    <a:ext uri="{9D8B030D-6E8A-4147-A177-3AD203B41FA5}">
                      <a16:colId xmlns:a16="http://schemas.microsoft.com/office/drawing/2014/main" val="2054353158"/>
                    </a:ext>
                  </a:extLst>
                </a:gridCol>
                <a:gridCol w="694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1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b="1" kern="100" dirty="0"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b="1" kern="100" dirty="0"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技术要求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b="1" kern="100" dirty="0"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技术参数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600" b="1" kern="100" dirty="0"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工作节拍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  <a:r>
                        <a:rPr lang="en-US" altLang="zh-CN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人机工程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操作台离地高度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900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mm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8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三色指示灯代表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红色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故障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6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黄色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待料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暂停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6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绿色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正常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工作环境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无强磁无腐蚀性液体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工作温度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-20~50°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存储温度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-30~60°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92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设备颜色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参考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《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GSB05-1426-2001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》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标准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根据客户要求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92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电源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工作电压：单相交流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220V  50HZ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± 10%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功率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≤ </a:t>
                      </a:r>
                      <a:r>
                        <a:rPr lang="en-US" altLang="zh-CN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KW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进线电源线径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截面积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≤ 2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mm²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3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压缩空气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干燥过滤气源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7669" marR="576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MPa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492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视觉检测设备外形尺寸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可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根据客户需求调整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噪音</a:t>
                      </a: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dB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3252" marR="432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id="{5CF84792-B74B-49A5-A568-2606B5A0FE8F}"/>
              </a:ext>
            </a:extLst>
          </p:cNvPr>
          <p:cNvSpPr txBox="1"/>
          <p:nvPr/>
        </p:nvSpPr>
        <p:spPr>
          <a:xfrm>
            <a:off x="213472" y="1216329"/>
            <a:ext cx="52267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>
                <a:solidFill>
                  <a:schemeClr val="tx2"/>
                </a:solidFill>
              </a:defRPr>
            </a:lvl1pPr>
          </a:lstStyle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软件算法功能：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1 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人机软件</a:t>
            </a:r>
            <a:r>
              <a:rPr lang="zh-CN" altLang="en-US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整合数据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信息：包括时间</a:t>
            </a:r>
            <a:r>
              <a:rPr lang="zh-CN" altLang="en-US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、零件号等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 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检测数据可下载、传输、统计及</a:t>
            </a:r>
            <a:r>
              <a:rPr lang="zh-CN" altLang="en-US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分析；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3 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控制自动化设备运行，可与产线中控系统衔接（</a:t>
            </a: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MES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）；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4 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分型号存储视觉硬件点位信息，便捷配置；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5 </a:t>
            </a:r>
            <a:r>
              <a:rPr lang="zh-CN" altLang="en-US" b="1" dirty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分型号存储被检测特征与算法，便捷配置</a:t>
            </a:r>
            <a:r>
              <a:rPr lang="zh-CN" altLang="en-US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  <a:endParaRPr lang="en-US" altLang="zh-CN" b="1" dirty="0" smtClean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indent="0">
              <a:lnSpc>
                <a:spcPct val="100000"/>
              </a:lnSpc>
              <a:spcAft>
                <a:spcPts val="3000"/>
              </a:spcAft>
              <a:buNone/>
            </a:pPr>
            <a:r>
              <a:rPr lang="en-US" altLang="zh-CN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6 </a:t>
            </a:r>
            <a:r>
              <a:rPr lang="zh-CN" altLang="en-US" b="1" dirty="0" smtClean="0">
                <a:solidFill>
                  <a:srgbClr val="004278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输出任意被测目标点位坐标信息，可以其他设备对接。</a:t>
            </a:r>
            <a:endParaRPr lang="en-US" altLang="zh-CN" b="1" dirty="0">
              <a:solidFill>
                <a:srgbClr val="004278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1A66F3B-F3CA-42E2-8E3A-2D313FB54936}"/>
              </a:ext>
            </a:extLst>
          </p:cNvPr>
          <p:cNvSpPr/>
          <p:nvPr/>
        </p:nvSpPr>
        <p:spPr>
          <a:xfrm>
            <a:off x="-2" y="101600"/>
            <a:ext cx="1754911" cy="596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8740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200533"/>
  <p:tag name="KSO_WM_UNIT_TYPE" val="a"/>
  <p:tag name="KSO_WM_UNIT_INDEX" val="1"/>
  <p:tag name="KSO_WM_UNIT_ID" val="diagram20200533_1*a*1"/>
  <p:tag name="KSO_WM_UNIT_LAYERLEVEL" val="1"/>
  <p:tag name="KSO_WM_UNIT_VALUE" val="15"/>
  <p:tag name="KSO_WM_UNIT_ISCONTENTSTITLE" val="0"/>
  <p:tag name="KSO_WM_UNIT_HIGHLIGHT" val="0"/>
  <p:tag name="KSO_WM_UNIT_COMPATIBLE" val="0"/>
  <p:tag name="KSO_WM_BEAUTIFY_FLAG" val="#wm#"/>
  <p:tag name="KSO_WM_TAG_VERSION" val="1.0"/>
  <p:tag name="KSO_WM_UNIT_PRESET_TEXT" val="单击此处&#10;添加标题"/>
  <p:tag name="KSO_WM_UNIT_NOCLEAR" val="0"/>
  <p:tag name="KSO_WM_UNIT_SHOW_EDIT_AREA_INDICATION" val="0"/>
  <p:tag name="KSO_WM_UNIT_DIAGRAM_ISNUMVISUAL" val="0"/>
  <p:tag name="KSO_WM_UNIT_DIAGRAM_ISREFERUNIT" val="0"/>
  <p:tag name="KSO_WM_DIAGRAM_GROUP_CODE" val="ζ1-1"/>
  <p:tag name="KSO_WM_UNIT_TEXT_FILL_FORE_SCHEMECOLOR_INDEX" val="13"/>
  <p:tag name="KSO_WM_UNIT_TEXT_FILL_TYPE" val="1"/>
  <p:tag name="KSO_WM_UNIT_USESOURCEFORMAT_APPLY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TEMPLATE_CATEGORY" val="diagram"/>
  <p:tag name="KSO_WM_TEMPLATE_INDEX" val="20200533"/>
  <p:tag name="KSO_WM_UNIT_TYPE" val="f"/>
  <p:tag name="KSO_WM_UNIT_INDEX" val="1"/>
  <p:tag name="KSO_WM_UNIT_ID" val="diagram20200533_1*f*1"/>
  <p:tag name="KSO_WM_UNIT_LAYERLEVEL" val="1"/>
  <p:tag name="KSO_WM_UNIT_VALUE" val="198"/>
  <p:tag name="KSO_WM_UNIT_HIGHLIGHT" val="0"/>
  <p:tag name="KSO_WM_UNIT_COMPATIBLE" val="0"/>
  <p:tag name="KSO_WM_BEAUTIFY_FLAG" val="#wm#"/>
  <p:tag name="KSO_WM_TAG_VERSION" val="1.0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SHOW_EDIT_AREA_INDICATION" val="0"/>
  <p:tag name="KSO_WM_UNIT_DIAGRAM_ISNUMVISUAL" val="0"/>
  <p:tag name="KSO_WM_UNIT_DIAGRAM_ISREFERUNIT" val="0"/>
  <p:tag name="KSO_WM_DIAGRAM_GROUP_CODE" val="ζ1-1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451</Words>
  <Application>Microsoft Office PowerPoint</Application>
  <PresentationFormat>宽屏</PresentationFormat>
  <Paragraphs>105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8" baseType="lpstr">
      <vt:lpstr>Montserrat</vt:lpstr>
      <vt:lpstr>阿里巴巴普惠体 2.0 75 SemiBold</vt:lpstr>
      <vt:lpstr>阿里巴巴普惠体 2.0 95 ExtraBold</vt:lpstr>
      <vt:lpstr>等线</vt:lpstr>
      <vt:lpstr>等线 Light</vt:lpstr>
      <vt:lpstr>方正小标宋简体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zhenhai jiang</dc:creator>
  <cp:lastModifiedBy>姜</cp:lastModifiedBy>
  <cp:revision>158</cp:revision>
  <dcterms:created xsi:type="dcterms:W3CDTF">2021-01-03T09:48:54Z</dcterms:created>
  <dcterms:modified xsi:type="dcterms:W3CDTF">2024-01-16T07:05:44Z</dcterms:modified>
</cp:coreProperties>
</file>